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Override PartName="/ppt/media/image3.jpeg" ContentType="image/jpeg"/>
  <Override PartName="/ppt/media/image4.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1219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Calibri"/>
        <a:ea typeface="Calibri"/>
        <a:cs typeface="Calibri"/>
        <a:sym typeface="Calibri"/>
      </a:defRPr>
    </a:lvl1pPr>
    <a:lvl2pPr marL="0" marR="0" indent="457200" algn="l" defTabSz="1219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Calibri"/>
        <a:ea typeface="Calibri"/>
        <a:cs typeface="Calibri"/>
        <a:sym typeface="Calibri"/>
      </a:defRPr>
    </a:lvl2pPr>
    <a:lvl3pPr marL="0" marR="0" indent="914400" algn="l" defTabSz="1219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Calibri"/>
        <a:ea typeface="Calibri"/>
        <a:cs typeface="Calibri"/>
        <a:sym typeface="Calibri"/>
      </a:defRPr>
    </a:lvl3pPr>
    <a:lvl4pPr marL="0" marR="0" indent="1371600" algn="l" defTabSz="1219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Calibri"/>
        <a:ea typeface="Calibri"/>
        <a:cs typeface="Calibri"/>
        <a:sym typeface="Calibri"/>
      </a:defRPr>
    </a:lvl4pPr>
    <a:lvl5pPr marL="0" marR="0" indent="1828800" algn="l" defTabSz="1219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Calibri"/>
        <a:ea typeface="Calibri"/>
        <a:cs typeface="Calibri"/>
        <a:sym typeface="Calibri"/>
      </a:defRPr>
    </a:lvl5pPr>
    <a:lvl6pPr marL="0" marR="0" indent="2286000" algn="l" defTabSz="1219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Calibri"/>
        <a:ea typeface="Calibri"/>
        <a:cs typeface="Calibri"/>
        <a:sym typeface="Calibri"/>
      </a:defRPr>
    </a:lvl6pPr>
    <a:lvl7pPr marL="0" marR="0" indent="2743200" algn="l" defTabSz="1219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Calibri"/>
        <a:ea typeface="Calibri"/>
        <a:cs typeface="Calibri"/>
        <a:sym typeface="Calibri"/>
      </a:defRPr>
    </a:lvl7pPr>
    <a:lvl8pPr marL="0" marR="0" indent="3200400" algn="l" defTabSz="1219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Calibri"/>
        <a:ea typeface="Calibri"/>
        <a:cs typeface="Calibri"/>
        <a:sym typeface="Calibri"/>
      </a:defRPr>
    </a:lvl8pPr>
    <a:lvl9pPr marL="0" marR="0" indent="3657600" algn="l" defTabSz="1219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Calibri"/>
        <a:ea typeface="Calibri"/>
        <a:cs typeface="Calibri"/>
        <a:sym typeface="Calibri"/>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Calibri"/>
          <a:ea typeface="Calibri"/>
          <a:cs typeface="Calibri"/>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b="def" i="def"/>
      <a:tcStyle>
        <a:tcBdr/>
        <a:fill>
          <a:solidFill>
            <a:srgbClr val="E8ECF4"/>
          </a:solidFill>
        </a:fill>
      </a:tcStyle>
    </a:band2H>
    <a:firstCol>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508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508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Calibri"/>
          <a:ea typeface="Calibri"/>
          <a:cs typeface="Calibri"/>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b="def" i="def"/>
      <a:tcStyle>
        <a:tcBdr/>
        <a:fill>
          <a:solidFill>
            <a:srgbClr val="EFF3E9"/>
          </a:solidFill>
        </a:fill>
      </a:tcStyle>
    </a:band2H>
    <a:firstCol>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508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508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Calibri"/>
          <a:ea typeface="Calibri"/>
          <a:cs typeface="Calibri"/>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b="def" i="def"/>
      <a:tcStyle>
        <a:tcBdr/>
        <a:fill>
          <a:solidFill>
            <a:srgbClr val="FDEEE8"/>
          </a:solidFill>
        </a:fill>
      </a:tcStyle>
    </a:band2H>
    <a:firstCol>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508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508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Calibri"/>
          <a:ea typeface="Calibri"/>
          <a:cs typeface="Calibri"/>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
          <a:latin typeface="Calibri"/>
          <a:ea typeface="Calibri"/>
          <a:cs typeface="Calibri"/>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Calibri"/>
          <a:ea typeface="Calibri"/>
          <a:cs typeface="Calibri"/>
        </a:font>
        <a:srgbClr val="000000"/>
      </a:tcTxStyle>
      <a:tcStyle>
        <a:tcBdr>
          <a:left>
            <a:ln w="12700" cap="flat">
              <a:noFill/>
              <a:miter lim="400000"/>
            </a:ln>
          </a:left>
          <a:right>
            <a:ln w="12700" cap="flat">
              <a:noFill/>
              <a:miter lim="400000"/>
            </a:ln>
          </a:right>
          <a:top>
            <a:ln w="635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Calibri"/>
          <a:ea typeface="Calibri"/>
          <a:cs typeface="Calibri"/>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Calibri"/>
          <a:ea typeface="Calibri"/>
          <a:cs typeface="Calibri"/>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508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508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Calibri"/>
          <a:ea typeface="Calibri"/>
          <a:cs typeface="Calibri"/>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
          <a:latin typeface="Calibri"/>
          <a:ea typeface="Calibri"/>
          <a:cs typeface="Calibri"/>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Calibri"/>
          <a:ea typeface="Calibri"/>
          <a:cs typeface="Calibri"/>
        </a:font>
        <a:srgbClr val="000000"/>
      </a:tcTxStyle>
      <a:tcStyle>
        <a:tcBdr>
          <a:left>
            <a:ln w="12700" cap="flat">
              <a:solidFill>
                <a:srgbClr val="000000"/>
              </a:solidFill>
              <a:prstDash val="solid"/>
              <a:round/>
            </a:ln>
          </a:left>
          <a:right>
            <a:ln w="12700" cap="flat">
              <a:solidFill>
                <a:srgbClr val="000000"/>
              </a:solidFill>
              <a:prstDash val="solid"/>
              <a:round/>
            </a:ln>
          </a:right>
          <a:top>
            <a:ln w="635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Calibri"/>
          <a:ea typeface="Calibri"/>
          <a:cs typeface="Calibri"/>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93" name="Shape 93"/>
          <p:cNvSpPr/>
          <p:nvPr>
            <p:ph type="sldImg"/>
          </p:nvPr>
        </p:nvSpPr>
        <p:spPr>
          <a:xfrm>
            <a:off x="1143000" y="685800"/>
            <a:ext cx="4572000" cy="3429000"/>
          </a:xfrm>
          <a:prstGeom prst="rect">
            <a:avLst/>
          </a:prstGeom>
        </p:spPr>
        <p:txBody>
          <a:bodyPr/>
          <a:lstStyle/>
          <a:p>
            <a:pPr/>
          </a:p>
        </p:txBody>
      </p:sp>
      <p:sp>
        <p:nvSpPr>
          <p:cNvPr id="94" name="Shape 94"/>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1219200" latinLnBrk="0">
      <a:defRPr sz="1600">
        <a:latin typeface="Calibri"/>
        <a:ea typeface="Calibri"/>
        <a:cs typeface="Calibri"/>
        <a:sym typeface="Calibri"/>
      </a:defRPr>
    </a:lvl1pPr>
    <a:lvl2pPr indent="228600" defTabSz="1219200" latinLnBrk="0">
      <a:defRPr sz="1600">
        <a:latin typeface="Calibri"/>
        <a:ea typeface="Calibri"/>
        <a:cs typeface="Calibri"/>
        <a:sym typeface="Calibri"/>
      </a:defRPr>
    </a:lvl2pPr>
    <a:lvl3pPr indent="457200" defTabSz="1219200" latinLnBrk="0">
      <a:defRPr sz="1600">
        <a:latin typeface="Calibri"/>
        <a:ea typeface="Calibri"/>
        <a:cs typeface="Calibri"/>
        <a:sym typeface="Calibri"/>
      </a:defRPr>
    </a:lvl3pPr>
    <a:lvl4pPr indent="685800" defTabSz="1219200" latinLnBrk="0">
      <a:defRPr sz="1600">
        <a:latin typeface="Calibri"/>
        <a:ea typeface="Calibri"/>
        <a:cs typeface="Calibri"/>
        <a:sym typeface="Calibri"/>
      </a:defRPr>
    </a:lvl4pPr>
    <a:lvl5pPr indent="914400" defTabSz="1219200" latinLnBrk="0">
      <a:defRPr sz="1600">
        <a:latin typeface="Calibri"/>
        <a:ea typeface="Calibri"/>
        <a:cs typeface="Calibri"/>
        <a:sym typeface="Calibri"/>
      </a:defRPr>
    </a:lvl5pPr>
    <a:lvl6pPr indent="1143000" defTabSz="1219200" latinLnBrk="0">
      <a:defRPr sz="1600">
        <a:latin typeface="Calibri"/>
        <a:ea typeface="Calibri"/>
        <a:cs typeface="Calibri"/>
        <a:sym typeface="Calibri"/>
      </a:defRPr>
    </a:lvl6pPr>
    <a:lvl7pPr indent="1371600" defTabSz="1219200" latinLnBrk="0">
      <a:defRPr sz="1600">
        <a:latin typeface="Calibri"/>
        <a:ea typeface="Calibri"/>
        <a:cs typeface="Calibri"/>
        <a:sym typeface="Calibri"/>
      </a:defRPr>
    </a:lvl7pPr>
    <a:lvl8pPr indent="1600200" defTabSz="1219200" latinLnBrk="0">
      <a:defRPr sz="1600">
        <a:latin typeface="Calibri"/>
        <a:ea typeface="Calibri"/>
        <a:cs typeface="Calibri"/>
        <a:sym typeface="Calibri"/>
      </a:defRPr>
    </a:lvl8pPr>
    <a:lvl9pPr indent="1828800" defTabSz="1219200" latinLnBrk="0">
      <a:defRPr sz="1600">
        <a:latin typeface="Calibri"/>
        <a:ea typeface="Calibri"/>
        <a:cs typeface="Calibri"/>
        <a:sym typeface="Calibri"/>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0" showMasterPhAnim="1">
  <p:cSld name="Title Slide">
    <p:spTree>
      <p:nvGrpSpPr>
        <p:cNvPr id="1" name=""/>
        <p:cNvGrpSpPr/>
        <p:nvPr/>
      </p:nvGrpSpPr>
      <p:grpSpPr>
        <a:xfrm>
          <a:off x="0" y="0"/>
          <a:ext cx="0" cy="0"/>
          <a:chOff x="0" y="0"/>
          <a:chExt cx="0" cy="0"/>
        </a:xfrm>
      </p:grpSpPr>
      <p:sp>
        <p:nvSpPr>
          <p:cNvPr id="12" name="Freeform 2"/>
          <p:cNvSpPr/>
          <p:nvPr/>
        </p:nvSpPr>
        <p:spPr>
          <a:xfrm>
            <a:off x="-130" y="-2"/>
            <a:ext cx="13101935" cy="1261034"/>
          </a:xfrm>
          <a:prstGeom prst="rect">
            <a:avLst/>
          </a:prstGeom>
          <a:blipFill>
            <a:blip r:embed="rId2"/>
            <a:stretch>
              <a:fillRect/>
            </a:stretch>
          </a:blipFill>
          <a:ln w="12700">
            <a:miter lim="400000"/>
          </a:ln>
        </p:spPr>
        <p:txBody>
          <a:bodyPr lIns="60959" tIns="60959" rIns="60959" bIns="60959"/>
          <a:lstStyle/>
          <a:p>
            <a:pPr/>
          </a:p>
        </p:txBody>
      </p:sp>
      <p:sp>
        <p:nvSpPr>
          <p:cNvPr id="13" name="TextBox 3"/>
          <p:cNvSpPr txBox="1"/>
          <p:nvPr/>
        </p:nvSpPr>
        <p:spPr>
          <a:xfrm>
            <a:off x="-152698" y="9322"/>
            <a:ext cx="6368524" cy="1106172"/>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lnSpc>
                <a:spcPts val="8000"/>
              </a:lnSpc>
              <a:defRPr sz="6600">
                <a:solidFill>
                  <a:srgbClr val="FFFFFF"/>
                </a:solidFill>
                <a:latin typeface="+mn-lt"/>
                <a:ea typeface="+mn-ea"/>
                <a:cs typeface="+mn-cs"/>
                <a:sym typeface="Times New Roman"/>
              </a:defRPr>
            </a:lvl1pPr>
          </a:lstStyle>
          <a:p>
            <a:pPr/>
            <a:r>
              <a:t> జీవితం మూలము</a:t>
            </a:r>
          </a:p>
        </p:txBody>
      </p:sp>
      <p:sp>
        <p:nvSpPr>
          <p:cNvPr id="14" name="TextBox 4"/>
          <p:cNvSpPr txBox="1"/>
          <p:nvPr/>
        </p:nvSpPr>
        <p:spPr>
          <a:xfrm>
            <a:off x="11225770" y="22022"/>
            <a:ext cx="1366886" cy="102098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lnSpc>
                <a:spcPts val="8200"/>
              </a:lnSpc>
              <a:defRPr sz="6200">
                <a:solidFill>
                  <a:srgbClr val="FFFFFF"/>
                </a:solidFill>
                <a:latin typeface="+mj-lt"/>
                <a:ea typeface="+mj-ea"/>
                <a:cs typeface="+mj-cs"/>
                <a:sym typeface="Helvetica"/>
              </a:defRPr>
            </a:lvl1pPr>
          </a:lstStyle>
          <a:p>
            <a:pPr/>
            <a:r>
              <a:t>#10</a:t>
            </a:r>
          </a:p>
        </p:txBody>
      </p:sp>
      <p:sp>
        <p:nvSpPr>
          <p:cNvPr id="1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2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and Content">
    <p:spTree>
      <p:nvGrpSpPr>
        <p:cNvPr id="1" name=""/>
        <p:cNvGrpSpPr/>
        <p:nvPr/>
      </p:nvGrpSpPr>
      <p:grpSpPr>
        <a:xfrm>
          <a:off x="0" y="0"/>
          <a:ext cx="0" cy="0"/>
          <a:chOff x="0" y="0"/>
          <a:chExt cx="0" cy="0"/>
        </a:xfrm>
      </p:grpSpPr>
      <p:sp>
        <p:nvSpPr>
          <p:cNvPr id="29" name="Title Text"/>
          <p:cNvSpPr txBox="1"/>
          <p:nvPr>
            <p:ph type="title"/>
          </p:nvPr>
        </p:nvSpPr>
        <p:spPr>
          <a:xfrm>
            <a:off x="609599" y="366183"/>
            <a:ext cx="10972801" cy="1524001"/>
          </a:xfrm>
          <a:prstGeom prst="rect">
            <a:avLst/>
          </a:prstGeom>
        </p:spPr>
        <p:txBody>
          <a:bodyPr/>
          <a:lstStyle/>
          <a:p>
            <a:pPr/>
            <a:r>
              <a:t>Title Text</a:t>
            </a:r>
          </a:p>
        </p:txBody>
      </p:sp>
      <p:sp>
        <p:nvSpPr>
          <p:cNvPr id="30" name="Body Level One…"/>
          <p:cNvSpPr txBox="1"/>
          <p:nvPr>
            <p:ph type="body" idx="1"/>
          </p:nvPr>
        </p:nvSpPr>
        <p:spPr>
          <a:xfrm>
            <a:off x="609599" y="2133600"/>
            <a:ext cx="10972801" cy="6034618"/>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3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Section Header">
    <p:spTree>
      <p:nvGrpSpPr>
        <p:cNvPr id="1" name=""/>
        <p:cNvGrpSpPr/>
        <p:nvPr/>
      </p:nvGrpSpPr>
      <p:grpSpPr>
        <a:xfrm>
          <a:off x="0" y="0"/>
          <a:ext cx="0" cy="0"/>
          <a:chOff x="0" y="0"/>
          <a:chExt cx="0" cy="0"/>
        </a:xfrm>
      </p:grpSpPr>
      <p:sp>
        <p:nvSpPr>
          <p:cNvPr id="38" name="Title Text"/>
          <p:cNvSpPr txBox="1"/>
          <p:nvPr>
            <p:ph type="title"/>
          </p:nvPr>
        </p:nvSpPr>
        <p:spPr>
          <a:xfrm>
            <a:off x="963083" y="5875866"/>
            <a:ext cx="10363201" cy="1816101"/>
          </a:xfrm>
          <a:prstGeom prst="rect">
            <a:avLst/>
          </a:prstGeom>
        </p:spPr>
        <p:txBody>
          <a:bodyPr anchor="t"/>
          <a:lstStyle>
            <a:lvl1pPr algn="l">
              <a:defRPr b="1" cap="all" sz="5200"/>
            </a:lvl1pPr>
          </a:lstStyle>
          <a:p>
            <a:pPr/>
            <a:r>
              <a:t>Title Text</a:t>
            </a:r>
          </a:p>
        </p:txBody>
      </p:sp>
      <p:sp>
        <p:nvSpPr>
          <p:cNvPr id="39" name="Body Level One…"/>
          <p:cNvSpPr txBox="1"/>
          <p:nvPr>
            <p:ph type="body" sz="quarter" idx="1"/>
          </p:nvPr>
        </p:nvSpPr>
        <p:spPr>
          <a:xfrm>
            <a:off x="963083" y="3875617"/>
            <a:ext cx="10363201" cy="2000250"/>
          </a:xfrm>
          <a:prstGeom prst="rect">
            <a:avLst/>
          </a:prstGeom>
        </p:spPr>
        <p:txBody>
          <a:bodyPr anchor="b"/>
          <a:lstStyle>
            <a:lvl1pPr marL="0" indent="0">
              <a:spcBef>
                <a:spcPts val="600"/>
              </a:spcBef>
              <a:buSzTx/>
              <a:buFontTx/>
              <a:buNone/>
              <a:defRPr sz="2600">
                <a:solidFill>
                  <a:srgbClr val="888888"/>
                </a:solidFill>
                <a:latin typeface="Calibri"/>
                <a:ea typeface="Calibri"/>
                <a:cs typeface="Calibri"/>
                <a:sym typeface="Calibri"/>
              </a:defRPr>
            </a:lvl1pPr>
            <a:lvl2pPr marL="0" indent="457200">
              <a:spcBef>
                <a:spcPts val="600"/>
              </a:spcBef>
              <a:buSzTx/>
              <a:buFontTx/>
              <a:buNone/>
              <a:defRPr sz="2600">
                <a:solidFill>
                  <a:srgbClr val="888888"/>
                </a:solidFill>
                <a:latin typeface="Calibri"/>
                <a:ea typeface="Calibri"/>
                <a:cs typeface="Calibri"/>
                <a:sym typeface="Calibri"/>
              </a:defRPr>
            </a:lvl2pPr>
            <a:lvl3pPr marL="0" indent="914400">
              <a:spcBef>
                <a:spcPts val="600"/>
              </a:spcBef>
              <a:buSzTx/>
              <a:buFontTx/>
              <a:buNone/>
              <a:defRPr sz="2600">
                <a:solidFill>
                  <a:srgbClr val="888888"/>
                </a:solidFill>
                <a:latin typeface="Calibri"/>
                <a:ea typeface="Calibri"/>
                <a:cs typeface="Calibri"/>
                <a:sym typeface="Calibri"/>
              </a:defRPr>
            </a:lvl3pPr>
            <a:lvl4pPr marL="0" indent="1371600">
              <a:spcBef>
                <a:spcPts val="600"/>
              </a:spcBef>
              <a:buSzTx/>
              <a:buFontTx/>
              <a:buNone/>
              <a:defRPr sz="2600">
                <a:solidFill>
                  <a:srgbClr val="888888"/>
                </a:solidFill>
                <a:latin typeface="Calibri"/>
                <a:ea typeface="Calibri"/>
                <a:cs typeface="Calibri"/>
                <a:sym typeface="Calibri"/>
              </a:defRPr>
            </a:lvl4pPr>
            <a:lvl5pPr marL="0" indent="1828800">
              <a:spcBef>
                <a:spcPts val="600"/>
              </a:spcBef>
              <a:buSzTx/>
              <a:buFontTx/>
              <a:buNone/>
              <a:defRPr sz="2600">
                <a:solidFill>
                  <a:srgbClr val="888888"/>
                </a:solidFill>
                <a:latin typeface="Calibri"/>
                <a:ea typeface="Calibri"/>
                <a:cs typeface="Calibri"/>
                <a:sym typeface="Calibri"/>
              </a:defRPr>
            </a:lvl5pPr>
          </a:lstStyle>
          <a:p>
            <a:pPr/>
            <a:r>
              <a:t>Body Level One</a:t>
            </a:r>
          </a:p>
          <a:p>
            <a:pPr lvl="1"/>
            <a:r>
              <a:t>Body Level Two</a:t>
            </a:r>
          </a:p>
          <a:p>
            <a:pPr lvl="2"/>
            <a:r>
              <a:t>Body Level Three</a:t>
            </a:r>
          </a:p>
          <a:p>
            <a:pPr lvl="3"/>
            <a:r>
              <a:t>Body Level Four</a:t>
            </a:r>
          </a:p>
          <a:p>
            <a:pPr lvl="4"/>
            <a:r>
              <a:t>Body Level Five</a:t>
            </a:r>
          </a:p>
        </p:txBody>
      </p:sp>
      <p:sp>
        <p:nvSpPr>
          <p:cNvPr id="4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wo Content">
    <p:spTree>
      <p:nvGrpSpPr>
        <p:cNvPr id="1" name=""/>
        <p:cNvGrpSpPr/>
        <p:nvPr/>
      </p:nvGrpSpPr>
      <p:grpSpPr>
        <a:xfrm>
          <a:off x="0" y="0"/>
          <a:ext cx="0" cy="0"/>
          <a:chOff x="0" y="0"/>
          <a:chExt cx="0" cy="0"/>
        </a:xfrm>
      </p:grpSpPr>
      <p:sp>
        <p:nvSpPr>
          <p:cNvPr id="47" name="Title Text"/>
          <p:cNvSpPr txBox="1"/>
          <p:nvPr>
            <p:ph type="title"/>
          </p:nvPr>
        </p:nvSpPr>
        <p:spPr>
          <a:xfrm>
            <a:off x="609599" y="366183"/>
            <a:ext cx="10972801" cy="1524001"/>
          </a:xfrm>
          <a:prstGeom prst="rect">
            <a:avLst/>
          </a:prstGeom>
        </p:spPr>
        <p:txBody>
          <a:bodyPr/>
          <a:lstStyle/>
          <a:p>
            <a:pPr/>
            <a:r>
              <a:t>Title Text</a:t>
            </a:r>
          </a:p>
        </p:txBody>
      </p:sp>
      <p:sp>
        <p:nvSpPr>
          <p:cNvPr id="48" name="Body Level One…"/>
          <p:cNvSpPr txBox="1"/>
          <p:nvPr>
            <p:ph type="body" sz="half" idx="1"/>
          </p:nvPr>
        </p:nvSpPr>
        <p:spPr>
          <a:xfrm>
            <a:off x="609599" y="2133600"/>
            <a:ext cx="5384801" cy="6034618"/>
          </a:xfrm>
          <a:prstGeom prst="rect">
            <a:avLst/>
          </a:prstGeom>
        </p:spPr>
        <p:txBody>
          <a:bodyPr/>
          <a:lstStyle>
            <a:lvl1pPr marL="440871" indent="-440871">
              <a:spcBef>
                <a:spcPts val="800"/>
              </a:spcBef>
              <a:defRPr sz="3600">
                <a:latin typeface="Calibri"/>
                <a:ea typeface="Calibri"/>
                <a:cs typeface="Calibri"/>
                <a:sym typeface="Calibri"/>
              </a:defRPr>
            </a:lvl1pPr>
            <a:lvl2pPr marL="885825" indent="-428625">
              <a:spcBef>
                <a:spcPts val="800"/>
              </a:spcBef>
              <a:defRPr sz="3600">
                <a:latin typeface="Calibri"/>
                <a:ea typeface="Calibri"/>
                <a:cs typeface="Calibri"/>
                <a:sym typeface="Calibri"/>
              </a:defRPr>
            </a:lvl2pPr>
            <a:lvl3pPr marL="1325879" indent="-411479">
              <a:spcBef>
                <a:spcPts val="800"/>
              </a:spcBef>
              <a:defRPr sz="3600">
                <a:latin typeface="Calibri"/>
                <a:ea typeface="Calibri"/>
                <a:cs typeface="Calibri"/>
                <a:sym typeface="Calibri"/>
              </a:defRPr>
            </a:lvl3pPr>
            <a:lvl4pPr marL="1828800" indent="-457200">
              <a:spcBef>
                <a:spcPts val="800"/>
              </a:spcBef>
              <a:defRPr sz="3600">
                <a:latin typeface="Calibri"/>
                <a:ea typeface="Calibri"/>
                <a:cs typeface="Calibri"/>
                <a:sym typeface="Calibri"/>
              </a:defRPr>
            </a:lvl4pPr>
            <a:lvl5pPr marL="2286000" indent="-457200">
              <a:spcBef>
                <a:spcPts val="800"/>
              </a:spcBef>
              <a:defRPr sz="3600">
                <a:latin typeface="Calibri"/>
                <a:ea typeface="Calibri"/>
                <a:cs typeface="Calibri"/>
                <a:sym typeface="Calibri"/>
              </a:defRPr>
            </a:lvl5pPr>
          </a:lstStyle>
          <a:p>
            <a:pPr/>
            <a:r>
              <a:t>Body Level One</a:t>
            </a:r>
          </a:p>
          <a:p>
            <a:pPr lvl="1"/>
            <a:r>
              <a:t>Body Level Two</a:t>
            </a:r>
          </a:p>
          <a:p>
            <a:pPr lvl="2"/>
            <a:r>
              <a:t>Body Level Three</a:t>
            </a:r>
          </a:p>
          <a:p>
            <a:pPr lvl="3"/>
            <a:r>
              <a:t>Body Level Four</a:t>
            </a:r>
          </a:p>
          <a:p>
            <a:pPr lvl="4"/>
            <a:r>
              <a:t>Body Level Five</a:t>
            </a:r>
          </a:p>
        </p:txBody>
      </p:sp>
      <p:sp>
        <p:nvSpPr>
          <p:cNvPr id="4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Comparison">
    <p:spTree>
      <p:nvGrpSpPr>
        <p:cNvPr id="1" name=""/>
        <p:cNvGrpSpPr/>
        <p:nvPr/>
      </p:nvGrpSpPr>
      <p:grpSpPr>
        <a:xfrm>
          <a:off x="0" y="0"/>
          <a:ext cx="0" cy="0"/>
          <a:chOff x="0" y="0"/>
          <a:chExt cx="0" cy="0"/>
        </a:xfrm>
      </p:grpSpPr>
      <p:sp>
        <p:nvSpPr>
          <p:cNvPr id="56" name="Title Text"/>
          <p:cNvSpPr txBox="1"/>
          <p:nvPr>
            <p:ph type="title"/>
          </p:nvPr>
        </p:nvSpPr>
        <p:spPr>
          <a:xfrm>
            <a:off x="609599" y="366183"/>
            <a:ext cx="10972801" cy="1524001"/>
          </a:xfrm>
          <a:prstGeom prst="rect">
            <a:avLst/>
          </a:prstGeom>
        </p:spPr>
        <p:txBody>
          <a:bodyPr/>
          <a:lstStyle/>
          <a:p>
            <a:pPr/>
            <a:r>
              <a:t>Title Text</a:t>
            </a:r>
          </a:p>
        </p:txBody>
      </p:sp>
      <p:sp>
        <p:nvSpPr>
          <p:cNvPr id="57" name="Body Level One…"/>
          <p:cNvSpPr txBox="1"/>
          <p:nvPr>
            <p:ph type="body" sz="quarter" idx="1"/>
          </p:nvPr>
        </p:nvSpPr>
        <p:spPr>
          <a:xfrm>
            <a:off x="609599" y="2046817"/>
            <a:ext cx="5386919" cy="853017"/>
          </a:xfrm>
          <a:prstGeom prst="rect">
            <a:avLst/>
          </a:prstGeom>
        </p:spPr>
        <p:txBody>
          <a:bodyPr anchor="b"/>
          <a:lstStyle>
            <a:lvl1pPr marL="0" indent="0">
              <a:spcBef>
                <a:spcPts val="700"/>
              </a:spcBef>
              <a:buSzTx/>
              <a:buFontTx/>
              <a:buNone/>
              <a:defRPr b="1" sz="3200">
                <a:latin typeface="Calibri"/>
                <a:ea typeface="Calibri"/>
                <a:cs typeface="Calibri"/>
                <a:sym typeface="Calibri"/>
              </a:defRPr>
            </a:lvl1pPr>
            <a:lvl2pPr marL="0" indent="457200">
              <a:spcBef>
                <a:spcPts val="700"/>
              </a:spcBef>
              <a:buSzTx/>
              <a:buFontTx/>
              <a:buNone/>
              <a:defRPr b="1" sz="3200">
                <a:latin typeface="Calibri"/>
                <a:ea typeface="Calibri"/>
                <a:cs typeface="Calibri"/>
                <a:sym typeface="Calibri"/>
              </a:defRPr>
            </a:lvl2pPr>
            <a:lvl3pPr marL="0" indent="914400">
              <a:spcBef>
                <a:spcPts val="700"/>
              </a:spcBef>
              <a:buSzTx/>
              <a:buFontTx/>
              <a:buNone/>
              <a:defRPr b="1" sz="3200">
                <a:latin typeface="Calibri"/>
                <a:ea typeface="Calibri"/>
                <a:cs typeface="Calibri"/>
                <a:sym typeface="Calibri"/>
              </a:defRPr>
            </a:lvl3pPr>
            <a:lvl4pPr marL="0" indent="1371600">
              <a:spcBef>
                <a:spcPts val="700"/>
              </a:spcBef>
              <a:buSzTx/>
              <a:buFontTx/>
              <a:buNone/>
              <a:defRPr b="1" sz="3200">
                <a:latin typeface="Calibri"/>
                <a:ea typeface="Calibri"/>
                <a:cs typeface="Calibri"/>
                <a:sym typeface="Calibri"/>
              </a:defRPr>
            </a:lvl4pPr>
            <a:lvl5pPr marL="0" indent="1828800">
              <a:spcBef>
                <a:spcPts val="700"/>
              </a:spcBef>
              <a:buSzTx/>
              <a:buFontTx/>
              <a:buNone/>
              <a:defRPr b="1" sz="3200">
                <a:latin typeface="Calibri"/>
                <a:ea typeface="Calibri"/>
                <a:cs typeface="Calibri"/>
                <a:sym typeface="Calibri"/>
              </a:defRPr>
            </a:lvl5pPr>
          </a:lstStyle>
          <a:p>
            <a:pPr/>
            <a:r>
              <a:t>Body Level One</a:t>
            </a:r>
          </a:p>
          <a:p>
            <a:pPr lvl="1"/>
            <a:r>
              <a:t>Body Level Two</a:t>
            </a:r>
          </a:p>
          <a:p>
            <a:pPr lvl="2"/>
            <a:r>
              <a:t>Body Level Three</a:t>
            </a:r>
          </a:p>
          <a:p>
            <a:pPr lvl="3"/>
            <a:r>
              <a:t>Body Level Four</a:t>
            </a:r>
          </a:p>
          <a:p>
            <a:pPr lvl="4"/>
            <a:r>
              <a:t>Body Level Five</a:t>
            </a:r>
          </a:p>
        </p:txBody>
      </p:sp>
      <p:sp>
        <p:nvSpPr>
          <p:cNvPr id="58" name="Text Placeholder 4"/>
          <p:cNvSpPr/>
          <p:nvPr>
            <p:ph type="body" sz="quarter" idx="21"/>
          </p:nvPr>
        </p:nvSpPr>
        <p:spPr>
          <a:xfrm>
            <a:off x="6193366" y="2046817"/>
            <a:ext cx="5389034" cy="853017"/>
          </a:xfrm>
          <a:prstGeom prst="rect">
            <a:avLst/>
          </a:prstGeom>
        </p:spPr>
        <p:txBody>
          <a:bodyPr anchor="b"/>
          <a:lstStyle/>
          <a:p>
            <a:pPr marL="0" indent="0">
              <a:spcBef>
                <a:spcPts val="700"/>
              </a:spcBef>
              <a:buSzTx/>
              <a:buFontTx/>
              <a:buNone/>
              <a:defRPr b="1" sz="3200">
                <a:latin typeface="Calibri"/>
                <a:ea typeface="Calibri"/>
                <a:cs typeface="Calibri"/>
                <a:sym typeface="Calibri"/>
              </a:defRPr>
            </a:pPr>
          </a:p>
        </p:txBody>
      </p:sp>
      <p:sp>
        <p:nvSpPr>
          <p:cNvPr id="5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Only">
    <p:spTree>
      <p:nvGrpSpPr>
        <p:cNvPr id="1" name=""/>
        <p:cNvGrpSpPr/>
        <p:nvPr/>
      </p:nvGrpSpPr>
      <p:grpSpPr>
        <a:xfrm>
          <a:off x="0" y="0"/>
          <a:ext cx="0" cy="0"/>
          <a:chOff x="0" y="0"/>
          <a:chExt cx="0" cy="0"/>
        </a:xfrm>
      </p:grpSpPr>
      <p:sp>
        <p:nvSpPr>
          <p:cNvPr id="66" name="Title Text"/>
          <p:cNvSpPr txBox="1"/>
          <p:nvPr>
            <p:ph type="title"/>
          </p:nvPr>
        </p:nvSpPr>
        <p:spPr>
          <a:xfrm>
            <a:off x="609599" y="366183"/>
            <a:ext cx="10972801" cy="1524001"/>
          </a:xfrm>
          <a:prstGeom prst="rect">
            <a:avLst/>
          </a:prstGeom>
        </p:spPr>
        <p:txBody>
          <a:bodyPr/>
          <a:lstStyle/>
          <a:p>
            <a:pPr/>
            <a:r>
              <a:t>Title Text</a:t>
            </a:r>
          </a:p>
        </p:txBody>
      </p:sp>
      <p:sp>
        <p:nvSpPr>
          <p:cNvPr id="6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Content with Caption">
    <p:spTree>
      <p:nvGrpSpPr>
        <p:cNvPr id="1" name=""/>
        <p:cNvGrpSpPr/>
        <p:nvPr/>
      </p:nvGrpSpPr>
      <p:grpSpPr>
        <a:xfrm>
          <a:off x="0" y="0"/>
          <a:ext cx="0" cy="0"/>
          <a:chOff x="0" y="0"/>
          <a:chExt cx="0" cy="0"/>
        </a:xfrm>
      </p:grpSpPr>
      <p:sp>
        <p:nvSpPr>
          <p:cNvPr id="74" name="Title Text"/>
          <p:cNvSpPr txBox="1"/>
          <p:nvPr>
            <p:ph type="title"/>
          </p:nvPr>
        </p:nvSpPr>
        <p:spPr>
          <a:xfrm>
            <a:off x="609599" y="364066"/>
            <a:ext cx="4011086" cy="1549401"/>
          </a:xfrm>
          <a:prstGeom prst="rect">
            <a:avLst/>
          </a:prstGeom>
        </p:spPr>
        <p:txBody>
          <a:bodyPr anchor="b"/>
          <a:lstStyle>
            <a:lvl1pPr algn="l">
              <a:defRPr b="1" sz="2600"/>
            </a:lvl1pPr>
          </a:lstStyle>
          <a:p>
            <a:pPr/>
            <a:r>
              <a:t>Title Text</a:t>
            </a:r>
          </a:p>
        </p:txBody>
      </p:sp>
      <p:sp>
        <p:nvSpPr>
          <p:cNvPr id="75" name="Body Level One…"/>
          <p:cNvSpPr txBox="1"/>
          <p:nvPr>
            <p:ph type="body" idx="1"/>
          </p:nvPr>
        </p:nvSpPr>
        <p:spPr>
          <a:xfrm>
            <a:off x="4766733" y="364066"/>
            <a:ext cx="6815668" cy="7804152"/>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76" name="Text Placeholder 3"/>
          <p:cNvSpPr/>
          <p:nvPr>
            <p:ph type="body" sz="quarter" idx="21"/>
          </p:nvPr>
        </p:nvSpPr>
        <p:spPr>
          <a:xfrm>
            <a:off x="609599" y="1913466"/>
            <a:ext cx="4011085" cy="6254752"/>
          </a:xfrm>
          <a:prstGeom prst="rect">
            <a:avLst/>
          </a:prstGeom>
        </p:spPr>
        <p:txBody>
          <a:bodyPr/>
          <a:lstStyle/>
          <a:p>
            <a:pPr marL="0" indent="0">
              <a:spcBef>
                <a:spcPts val="400"/>
              </a:spcBef>
              <a:buSzTx/>
              <a:buFontTx/>
              <a:buNone/>
              <a:defRPr sz="1800">
                <a:latin typeface="Calibri"/>
                <a:ea typeface="Calibri"/>
                <a:cs typeface="Calibri"/>
                <a:sym typeface="Calibri"/>
              </a:defRPr>
            </a:pPr>
          </a:p>
        </p:txBody>
      </p:sp>
      <p:sp>
        <p:nvSpPr>
          <p:cNvPr id="7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Picture with Caption">
    <p:spTree>
      <p:nvGrpSpPr>
        <p:cNvPr id="1" name=""/>
        <p:cNvGrpSpPr/>
        <p:nvPr/>
      </p:nvGrpSpPr>
      <p:grpSpPr>
        <a:xfrm>
          <a:off x="0" y="0"/>
          <a:ext cx="0" cy="0"/>
          <a:chOff x="0" y="0"/>
          <a:chExt cx="0" cy="0"/>
        </a:xfrm>
      </p:grpSpPr>
      <p:sp>
        <p:nvSpPr>
          <p:cNvPr id="84" name="Title Text"/>
          <p:cNvSpPr txBox="1"/>
          <p:nvPr>
            <p:ph type="title"/>
          </p:nvPr>
        </p:nvSpPr>
        <p:spPr>
          <a:xfrm>
            <a:off x="2389717" y="6400800"/>
            <a:ext cx="7315201" cy="755651"/>
          </a:xfrm>
          <a:prstGeom prst="rect">
            <a:avLst/>
          </a:prstGeom>
        </p:spPr>
        <p:txBody>
          <a:bodyPr anchor="b"/>
          <a:lstStyle>
            <a:lvl1pPr algn="l">
              <a:defRPr b="1" sz="2600"/>
            </a:lvl1pPr>
          </a:lstStyle>
          <a:p>
            <a:pPr/>
            <a:r>
              <a:t>Title Text</a:t>
            </a:r>
          </a:p>
        </p:txBody>
      </p:sp>
      <p:sp>
        <p:nvSpPr>
          <p:cNvPr id="85" name="Picture Placeholder 2"/>
          <p:cNvSpPr/>
          <p:nvPr>
            <p:ph type="pic" sz="half" idx="21"/>
          </p:nvPr>
        </p:nvSpPr>
        <p:spPr>
          <a:xfrm>
            <a:off x="2389717" y="817033"/>
            <a:ext cx="7315201" cy="5486401"/>
          </a:xfrm>
          <a:prstGeom prst="rect">
            <a:avLst/>
          </a:prstGeom>
        </p:spPr>
        <p:txBody>
          <a:bodyPr lIns="91439" tIns="45719" rIns="91439" bIns="45719">
            <a:noAutofit/>
          </a:bodyPr>
          <a:lstStyle/>
          <a:p>
            <a:pPr/>
          </a:p>
        </p:txBody>
      </p:sp>
      <p:sp>
        <p:nvSpPr>
          <p:cNvPr id="86" name="Body Level One…"/>
          <p:cNvSpPr txBox="1"/>
          <p:nvPr>
            <p:ph type="body" sz="quarter" idx="1"/>
          </p:nvPr>
        </p:nvSpPr>
        <p:spPr>
          <a:xfrm>
            <a:off x="2389717" y="7156450"/>
            <a:ext cx="7315201" cy="1073151"/>
          </a:xfrm>
          <a:prstGeom prst="rect">
            <a:avLst/>
          </a:prstGeom>
        </p:spPr>
        <p:txBody>
          <a:bodyPr/>
          <a:lstStyle>
            <a:lvl1pPr marL="0" indent="0">
              <a:spcBef>
                <a:spcPts val="400"/>
              </a:spcBef>
              <a:buSzTx/>
              <a:buFontTx/>
              <a:buNone/>
              <a:defRPr sz="1800">
                <a:latin typeface="Calibri"/>
                <a:ea typeface="Calibri"/>
                <a:cs typeface="Calibri"/>
                <a:sym typeface="Calibri"/>
              </a:defRPr>
            </a:lvl1pPr>
            <a:lvl2pPr marL="0" indent="457200">
              <a:spcBef>
                <a:spcPts val="400"/>
              </a:spcBef>
              <a:buSzTx/>
              <a:buFontTx/>
              <a:buNone/>
              <a:defRPr sz="1800">
                <a:latin typeface="Calibri"/>
                <a:ea typeface="Calibri"/>
                <a:cs typeface="Calibri"/>
                <a:sym typeface="Calibri"/>
              </a:defRPr>
            </a:lvl2pPr>
            <a:lvl3pPr marL="0" indent="914400">
              <a:spcBef>
                <a:spcPts val="400"/>
              </a:spcBef>
              <a:buSzTx/>
              <a:buFontTx/>
              <a:buNone/>
              <a:defRPr sz="1800">
                <a:latin typeface="Calibri"/>
                <a:ea typeface="Calibri"/>
                <a:cs typeface="Calibri"/>
                <a:sym typeface="Calibri"/>
              </a:defRPr>
            </a:lvl3pPr>
            <a:lvl4pPr marL="0" indent="1371600">
              <a:spcBef>
                <a:spcPts val="400"/>
              </a:spcBef>
              <a:buSzTx/>
              <a:buFontTx/>
              <a:buNone/>
              <a:defRPr sz="1800">
                <a:latin typeface="Calibri"/>
                <a:ea typeface="Calibri"/>
                <a:cs typeface="Calibri"/>
                <a:sym typeface="Calibri"/>
              </a:defRPr>
            </a:lvl4pPr>
            <a:lvl5pPr marL="0" indent="1828800">
              <a:spcBef>
                <a:spcPts val="400"/>
              </a:spcBef>
              <a:buSzTx/>
              <a:buFontTx/>
              <a:buNone/>
              <a:defRPr sz="1800">
                <a:latin typeface="Calibri"/>
                <a:ea typeface="Calibri"/>
                <a:cs typeface="Calibri"/>
                <a:sym typeface="Calibri"/>
              </a:defRPr>
            </a:lvl5pPr>
          </a:lstStyle>
          <a:p>
            <a:pPr/>
            <a:r>
              <a:t>Body Level One</a:t>
            </a:r>
          </a:p>
          <a:p>
            <a:pPr lvl="1"/>
            <a:r>
              <a:t>Body Level Two</a:t>
            </a:r>
          </a:p>
          <a:p>
            <a:pPr lvl="2"/>
            <a:r>
              <a:t>Body Level Three</a:t>
            </a:r>
          </a:p>
          <a:p>
            <a:pPr lvl="3"/>
            <a:r>
              <a:t>Body Level Four</a:t>
            </a:r>
          </a:p>
          <a:p>
            <a:pPr lvl="4"/>
            <a:r>
              <a:t>Body Level Five</a:t>
            </a:r>
          </a:p>
        </p:txBody>
      </p:sp>
      <p:sp>
        <p:nvSpPr>
          <p:cNvPr id="8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pic>
        <p:nvPicPr>
          <p:cNvPr id="2" name="Lifebg.png" descr="Lifebg.png"/>
          <p:cNvPicPr>
            <a:picLocks noChangeAspect="1"/>
          </p:cNvPicPr>
          <p:nvPr/>
        </p:nvPicPr>
        <p:blipFill>
          <a:blip r:embed="rId2">
            <a:extLst/>
          </a:blip>
          <a:stretch>
            <a:fillRect/>
          </a:stretch>
        </p:blipFill>
        <p:spPr>
          <a:xfrm>
            <a:off x="-416149" y="-865427"/>
            <a:ext cx="14684883" cy="10856825"/>
          </a:xfrm>
          <a:prstGeom prst="rect">
            <a:avLst/>
          </a:prstGeom>
          <a:ln w="12700">
            <a:miter lim="400000"/>
          </a:ln>
        </p:spPr>
      </p:pic>
      <p:sp>
        <p:nvSpPr>
          <p:cNvPr id="3" name="Title Text"/>
          <p:cNvSpPr txBox="1"/>
          <p:nvPr>
            <p:ph type="title"/>
          </p:nvPr>
        </p:nvSpPr>
        <p:spPr>
          <a:xfrm>
            <a:off x="650239" y="130951"/>
            <a:ext cx="11704322" cy="2144889"/>
          </a:xfrm>
          <a:prstGeom prst="rect">
            <a:avLst/>
          </a:prstGeom>
          <a:ln w="12700">
            <a:miter lim="400000"/>
          </a:ln>
          <a:extLst>
            <a:ext uri="{C572A759-6A51-4108-AA02-DFA0A04FC94B}">
              <ma14:wrappingTextBoxFlag xmlns:ma14="http://schemas.microsoft.com/office/mac/drawingml/2011/main" val="1"/>
            </a:ext>
          </a:extLst>
        </p:spPr>
        <p:txBody>
          <a:bodyPr lIns="60959" tIns="60959" rIns="60959" bIns="60959" anchor="ctr">
            <a:normAutofit fontScale="100000" lnSpcReduction="0"/>
          </a:bodyPr>
          <a:lstStyle/>
          <a:p>
            <a:pPr/>
            <a:r>
              <a:t>Title Text</a:t>
            </a:r>
          </a:p>
        </p:txBody>
      </p:sp>
      <p:sp>
        <p:nvSpPr>
          <p:cNvPr id="4" name="Body Level One…"/>
          <p:cNvSpPr txBox="1"/>
          <p:nvPr>
            <p:ph type="body" idx="1"/>
          </p:nvPr>
        </p:nvSpPr>
        <p:spPr>
          <a:xfrm>
            <a:off x="650239" y="2275839"/>
            <a:ext cx="11704322" cy="7477762"/>
          </a:xfrm>
          <a:prstGeom prst="rect">
            <a:avLst/>
          </a:prstGeom>
          <a:ln w="12700">
            <a:miter lim="400000"/>
          </a:ln>
          <a:extLst>
            <a:ext uri="{C572A759-6A51-4108-AA02-DFA0A04FC94B}">
              <ma14:wrappingTextBoxFlag xmlns:ma14="http://schemas.microsoft.com/office/mac/drawingml/2011/main" val="1"/>
            </a:ext>
          </a:extLst>
        </p:spPr>
        <p:txBody>
          <a:bodyPr lIns="60959" tIns="60959" rIns="60959" bIns="60959">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5" name="Slide Number"/>
          <p:cNvSpPr txBox="1"/>
          <p:nvPr>
            <p:ph type="sldNum" sz="quarter" idx="2"/>
          </p:nvPr>
        </p:nvSpPr>
        <p:spPr>
          <a:xfrm>
            <a:off x="11241801" y="8536940"/>
            <a:ext cx="340600" cy="363221"/>
          </a:xfrm>
          <a:prstGeom prst="rect">
            <a:avLst/>
          </a:prstGeom>
          <a:ln w="12700">
            <a:miter lim="400000"/>
          </a:ln>
        </p:spPr>
        <p:txBody>
          <a:bodyPr wrap="none" lIns="60959" tIns="60959" rIns="60959" bIns="60959" anchor="ctr">
            <a:spAutoFit/>
          </a:bodyPr>
          <a:lstStyle>
            <a:lvl1pPr algn="r">
              <a:defRPr sz="1600">
                <a:solidFill>
                  <a:srgbClr val="888888"/>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Lst>
  <p:transition xmlns:p14="http://schemas.microsoft.com/office/powerpoint/2010/main" spd="med" advClick="1"/>
  <p:txStyles>
    <p:titleStyle>
      <a:lvl1pPr marL="0" marR="0" indent="0" algn="ctr" defTabSz="1219200" rtl="0" latinLnBrk="0">
        <a:lnSpc>
          <a:spcPct val="100000"/>
        </a:lnSpc>
        <a:spcBef>
          <a:spcPts val="0"/>
        </a:spcBef>
        <a:spcAft>
          <a:spcPts val="0"/>
        </a:spcAft>
        <a:buClrTx/>
        <a:buSzTx/>
        <a:buFontTx/>
        <a:buNone/>
        <a:tabLst/>
        <a:defRPr b="0" baseline="0" cap="none" i="0" spc="0" strike="noStrike" sz="5800" u="none">
          <a:solidFill>
            <a:srgbClr val="000000"/>
          </a:solidFill>
          <a:uFillTx/>
          <a:latin typeface="Calibri"/>
          <a:ea typeface="Calibri"/>
          <a:cs typeface="Calibri"/>
          <a:sym typeface="Calibri"/>
        </a:defRPr>
      </a:lvl1pPr>
      <a:lvl2pPr marL="0" marR="0" indent="0" algn="ctr" defTabSz="1219200" rtl="0" latinLnBrk="0">
        <a:lnSpc>
          <a:spcPct val="100000"/>
        </a:lnSpc>
        <a:spcBef>
          <a:spcPts val="0"/>
        </a:spcBef>
        <a:spcAft>
          <a:spcPts val="0"/>
        </a:spcAft>
        <a:buClrTx/>
        <a:buSzTx/>
        <a:buFontTx/>
        <a:buNone/>
        <a:tabLst/>
        <a:defRPr b="0" baseline="0" cap="none" i="0" spc="0" strike="noStrike" sz="5800" u="none">
          <a:solidFill>
            <a:srgbClr val="000000"/>
          </a:solidFill>
          <a:uFillTx/>
          <a:latin typeface="Calibri"/>
          <a:ea typeface="Calibri"/>
          <a:cs typeface="Calibri"/>
          <a:sym typeface="Calibri"/>
        </a:defRPr>
      </a:lvl2pPr>
      <a:lvl3pPr marL="0" marR="0" indent="0" algn="ctr" defTabSz="1219200" rtl="0" latinLnBrk="0">
        <a:lnSpc>
          <a:spcPct val="100000"/>
        </a:lnSpc>
        <a:spcBef>
          <a:spcPts val="0"/>
        </a:spcBef>
        <a:spcAft>
          <a:spcPts val="0"/>
        </a:spcAft>
        <a:buClrTx/>
        <a:buSzTx/>
        <a:buFontTx/>
        <a:buNone/>
        <a:tabLst/>
        <a:defRPr b="0" baseline="0" cap="none" i="0" spc="0" strike="noStrike" sz="5800" u="none">
          <a:solidFill>
            <a:srgbClr val="000000"/>
          </a:solidFill>
          <a:uFillTx/>
          <a:latin typeface="Calibri"/>
          <a:ea typeface="Calibri"/>
          <a:cs typeface="Calibri"/>
          <a:sym typeface="Calibri"/>
        </a:defRPr>
      </a:lvl3pPr>
      <a:lvl4pPr marL="0" marR="0" indent="0" algn="ctr" defTabSz="1219200" rtl="0" latinLnBrk="0">
        <a:lnSpc>
          <a:spcPct val="100000"/>
        </a:lnSpc>
        <a:spcBef>
          <a:spcPts val="0"/>
        </a:spcBef>
        <a:spcAft>
          <a:spcPts val="0"/>
        </a:spcAft>
        <a:buClrTx/>
        <a:buSzTx/>
        <a:buFontTx/>
        <a:buNone/>
        <a:tabLst/>
        <a:defRPr b="0" baseline="0" cap="none" i="0" spc="0" strike="noStrike" sz="5800" u="none">
          <a:solidFill>
            <a:srgbClr val="000000"/>
          </a:solidFill>
          <a:uFillTx/>
          <a:latin typeface="Calibri"/>
          <a:ea typeface="Calibri"/>
          <a:cs typeface="Calibri"/>
          <a:sym typeface="Calibri"/>
        </a:defRPr>
      </a:lvl4pPr>
      <a:lvl5pPr marL="0" marR="0" indent="0" algn="ctr" defTabSz="1219200" rtl="0" latinLnBrk="0">
        <a:lnSpc>
          <a:spcPct val="100000"/>
        </a:lnSpc>
        <a:spcBef>
          <a:spcPts val="0"/>
        </a:spcBef>
        <a:spcAft>
          <a:spcPts val="0"/>
        </a:spcAft>
        <a:buClrTx/>
        <a:buSzTx/>
        <a:buFontTx/>
        <a:buNone/>
        <a:tabLst/>
        <a:defRPr b="0" baseline="0" cap="none" i="0" spc="0" strike="noStrike" sz="5800" u="none">
          <a:solidFill>
            <a:srgbClr val="000000"/>
          </a:solidFill>
          <a:uFillTx/>
          <a:latin typeface="Calibri"/>
          <a:ea typeface="Calibri"/>
          <a:cs typeface="Calibri"/>
          <a:sym typeface="Calibri"/>
        </a:defRPr>
      </a:lvl5pPr>
      <a:lvl6pPr marL="0" marR="0" indent="0" algn="ctr" defTabSz="1219200" rtl="0" latinLnBrk="0">
        <a:lnSpc>
          <a:spcPct val="100000"/>
        </a:lnSpc>
        <a:spcBef>
          <a:spcPts val="0"/>
        </a:spcBef>
        <a:spcAft>
          <a:spcPts val="0"/>
        </a:spcAft>
        <a:buClrTx/>
        <a:buSzTx/>
        <a:buFontTx/>
        <a:buNone/>
        <a:tabLst/>
        <a:defRPr b="0" baseline="0" cap="none" i="0" spc="0" strike="noStrike" sz="5800" u="none">
          <a:solidFill>
            <a:srgbClr val="000000"/>
          </a:solidFill>
          <a:uFillTx/>
          <a:latin typeface="Calibri"/>
          <a:ea typeface="Calibri"/>
          <a:cs typeface="Calibri"/>
          <a:sym typeface="Calibri"/>
        </a:defRPr>
      </a:lvl6pPr>
      <a:lvl7pPr marL="0" marR="0" indent="0" algn="ctr" defTabSz="1219200" rtl="0" latinLnBrk="0">
        <a:lnSpc>
          <a:spcPct val="100000"/>
        </a:lnSpc>
        <a:spcBef>
          <a:spcPts val="0"/>
        </a:spcBef>
        <a:spcAft>
          <a:spcPts val="0"/>
        </a:spcAft>
        <a:buClrTx/>
        <a:buSzTx/>
        <a:buFontTx/>
        <a:buNone/>
        <a:tabLst/>
        <a:defRPr b="0" baseline="0" cap="none" i="0" spc="0" strike="noStrike" sz="5800" u="none">
          <a:solidFill>
            <a:srgbClr val="000000"/>
          </a:solidFill>
          <a:uFillTx/>
          <a:latin typeface="Calibri"/>
          <a:ea typeface="Calibri"/>
          <a:cs typeface="Calibri"/>
          <a:sym typeface="Calibri"/>
        </a:defRPr>
      </a:lvl7pPr>
      <a:lvl8pPr marL="0" marR="0" indent="0" algn="ctr" defTabSz="1219200" rtl="0" latinLnBrk="0">
        <a:lnSpc>
          <a:spcPct val="100000"/>
        </a:lnSpc>
        <a:spcBef>
          <a:spcPts val="0"/>
        </a:spcBef>
        <a:spcAft>
          <a:spcPts val="0"/>
        </a:spcAft>
        <a:buClrTx/>
        <a:buSzTx/>
        <a:buFontTx/>
        <a:buNone/>
        <a:tabLst/>
        <a:defRPr b="0" baseline="0" cap="none" i="0" spc="0" strike="noStrike" sz="5800" u="none">
          <a:solidFill>
            <a:srgbClr val="000000"/>
          </a:solidFill>
          <a:uFillTx/>
          <a:latin typeface="Calibri"/>
          <a:ea typeface="Calibri"/>
          <a:cs typeface="Calibri"/>
          <a:sym typeface="Calibri"/>
        </a:defRPr>
      </a:lvl8pPr>
      <a:lvl9pPr marL="0" marR="0" indent="0" algn="ctr" defTabSz="1219200" rtl="0" latinLnBrk="0">
        <a:lnSpc>
          <a:spcPct val="100000"/>
        </a:lnSpc>
        <a:spcBef>
          <a:spcPts val="0"/>
        </a:spcBef>
        <a:spcAft>
          <a:spcPts val="0"/>
        </a:spcAft>
        <a:buClrTx/>
        <a:buSzTx/>
        <a:buFontTx/>
        <a:buNone/>
        <a:tabLst/>
        <a:defRPr b="0" baseline="0" cap="none" i="0" spc="0" strike="noStrike" sz="5800" u="none">
          <a:solidFill>
            <a:srgbClr val="000000"/>
          </a:solidFill>
          <a:uFillTx/>
          <a:latin typeface="Calibri"/>
          <a:ea typeface="Calibri"/>
          <a:cs typeface="Calibri"/>
          <a:sym typeface="Calibri"/>
        </a:defRPr>
      </a:lvl9pPr>
    </p:titleStyle>
    <p:bodyStyle>
      <a:lvl1pPr marL="503634" marR="0" indent="-503634" algn="l" defTabSz="1219200" rtl="0" latinLnBrk="0">
        <a:lnSpc>
          <a:spcPct val="100000"/>
        </a:lnSpc>
        <a:spcBef>
          <a:spcPts val="0"/>
        </a:spcBef>
        <a:spcAft>
          <a:spcPts val="0"/>
        </a:spcAft>
        <a:buClrTx/>
        <a:buSzPct val="100000"/>
        <a:buFont typeface="Helvetica"/>
        <a:buChar char="•"/>
        <a:tabLst/>
        <a:defRPr b="0" baseline="0" cap="none" i="0" spc="0" strike="noStrike" sz="4700" u="none">
          <a:solidFill>
            <a:srgbClr val="000000"/>
          </a:solidFill>
          <a:uFillTx/>
          <a:latin typeface="+mn-lt"/>
          <a:ea typeface="+mn-ea"/>
          <a:cs typeface="+mn-cs"/>
          <a:sym typeface="Times New Roman"/>
        </a:defRPr>
      </a:lvl1pPr>
      <a:lvl2pPr marL="936851" marR="0" indent="-479651" algn="l" defTabSz="1219200" rtl="0" latinLnBrk="0">
        <a:lnSpc>
          <a:spcPct val="100000"/>
        </a:lnSpc>
        <a:spcBef>
          <a:spcPts val="0"/>
        </a:spcBef>
        <a:spcAft>
          <a:spcPts val="0"/>
        </a:spcAft>
        <a:buClrTx/>
        <a:buSzPct val="100000"/>
        <a:buFont typeface="Helvetica"/>
        <a:buChar char="–"/>
        <a:tabLst/>
        <a:defRPr b="0" baseline="0" cap="none" i="0" spc="0" strike="noStrike" sz="4700" u="none">
          <a:solidFill>
            <a:srgbClr val="000000"/>
          </a:solidFill>
          <a:uFillTx/>
          <a:latin typeface="+mn-lt"/>
          <a:ea typeface="+mn-ea"/>
          <a:cs typeface="+mn-cs"/>
          <a:sym typeface="Times New Roman"/>
        </a:defRPr>
      </a:lvl2pPr>
      <a:lvl3pPr marL="1362075" marR="0" indent="-447675" algn="l" defTabSz="1219200" rtl="0" latinLnBrk="0">
        <a:lnSpc>
          <a:spcPct val="100000"/>
        </a:lnSpc>
        <a:spcBef>
          <a:spcPts val="0"/>
        </a:spcBef>
        <a:spcAft>
          <a:spcPts val="0"/>
        </a:spcAft>
        <a:buClrTx/>
        <a:buSzPct val="100000"/>
        <a:buFont typeface="Helvetica"/>
        <a:buChar char="•"/>
        <a:tabLst/>
        <a:defRPr b="0" baseline="0" cap="none" i="0" spc="0" strike="noStrike" sz="4700" u="none">
          <a:solidFill>
            <a:srgbClr val="000000"/>
          </a:solidFill>
          <a:uFillTx/>
          <a:latin typeface="+mn-lt"/>
          <a:ea typeface="+mn-ea"/>
          <a:cs typeface="+mn-cs"/>
          <a:sym typeface="Times New Roman"/>
        </a:defRPr>
      </a:lvl3pPr>
      <a:lvl4pPr marL="1908810" marR="0" indent="-537210" algn="l" defTabSz="1219200" rtl="0" latinLnBrk="0">
        <a:lnSpc>
          <a:spcPct val="100000"/>
        </a:lnSpc>
        <a:spcBef>
          <a:spcPts val="0"/>
        </a:spcBef>
        <a:spcAft>
          <a:spcPts val="0"/>
        </a:spcAft>
        <a:buClrTx/>
        <a:buSzPct val="100000"/>
        <a:buFont typeface="Helvetica"/>
        <a:buChar char="–"/>
        <a:tabLst/>
        <a:defRPr b="0" baseline="0" cap="none" i="0" spc="0" strike="noStrike" sz="4700" u="none">
          <a:solidFill>
            <a:srgbClr val="000000"/>
          </a:solidFill>
          <a:uFillTx/>
          <a:latin typeface="+mn-lt"/>
          <a:ea typeface="+mn-ea"/>
          <a:cs typeface="+mn-cs"/>
          <a:sym typeface="Times New Roman"/>
        </a:defRPr>
      </a:lvl4pPr>
      <a:lvl5pPr marL="2366010" marR="0" indent="-537210" algn="l" defTabSz="1219200" rtl="0" latinLnBrk="0">
        <a:lnSpc>
          <a:spcPct val="100000"/>
        </a:lnSpc>
        <a:spcBef>
          <a:spcPts val="0"/>
        </a:spcBef>
        <a:spcAft>
          <a:spcPts val="0"/>
        </a:spcAft>
        <a:buClrTx/>
        <a:buSzPct val="100000"/>
        <a:buFont typeface="Helvetica"/>
        <a:buChar char="»"/>
        <a:tabLst/>
        <a:defRPr b="0" baseline="0" cap="none" i="0" spc="0" strike="noStrike" sz="4700" u="none">
          <a:solidFill>
            <a:srgbClr val="000000"/>
          </a:solidFill>
          <a:uFillTx/>
          <a:latin typeface="+mn-lt"/>
          <a:ea typeface="+mn-ea"/>
          <a:cs typeface="+mn-cs"/>
          <a:sym typeface="Times New Roman"/>
        </a:defRPr>
      </a:lvl5pPr>
      <a:lvl6pPr marL="2823210" marR="0" indent="-537210" algn="l" defTabSz="1219200" rtl="0" latinLnBrk="0">
        <a:lnSpc>
          <a:spcPct val="100000"/>
        </a:lnSpc>
        <a:spcBef>
          <a:spcPts val="0"/>
        </a:spcBef>
        <a:spcAft>
          <a:spcPts val="0"/>
        </a:spcAft>
        <a:buClrTx/>
        <a:buSzPct val="100000"/>
        <a:buFont typeface="Helvetica"/>
        <a:buChar char="•"/>
        <a:tabLst/>
        <a:defRPr b="0" baseline="0" cap="none" i="0" spc="0" strike="noStrike" sz="4700" u="none">
          <a:solidFill>
            <a:srgbClr val="000000"/>
          </a:solidFill>
          <a:uFillTx/>
          <a:latin typeface="+mn-lt"/>
          <a:ea typeface="+mn-ea"/>
          <a:cs typeface="+mn-cs"/>
          <a:sym typeface="Times New Roman"/>
        </a:defRPr>
      </a:lvl6pPr>
      <a:lvl7pPr marL="3280409" marR="0" indent="-537209" algn="l" defTabSz="1219200" rtl="0" latinLnBrk="0">
        <a:lnSpc>
          <a:spcPct val="100000"/>
        </a:lnSpc>
        <a:spcBef>
          <a:spcPts val="0"/>
        </a:spcBef>
        <a:spcAft>
          <a:spcPts val="0"/>
        </a:spcAft>
        <a:buClrTx/>
        <a:buSzPct val="100000"/>
        <a:buFont typeface="Helvetica"/>
        <a:buChar char="•"/>
        <a:tabLst/>
        <a:defRPr b="0" baseline="0" cap="none" i="0" spc="0" strike="noStrike" sz="4700" u="none">
          <a:solidFill>
            <a:srgbClr val="000000"/>
          </a:solidFill>
          <a:uFillTx/>
          <a:latin typeface="+mn-lt"/>
          <a:ea typeface="+mn-ea"/>
          <a:cs typeface="+mn-cs"/>
          <a:sym typeface="Times New Roman"/>
        </a:defRPr>
      </a:lvl7pPr>
      <a:lvl8pPr marL="3737609" marR="0" indent="-537209" algn="l" defTabSz="1219200" rtl="0" latinLnBrk="0">
        <a:lnSpc>
          <a:spcPct val="100000"/>
        </a:lnSpc>
        <a:spcBef>
          <a:spcPts val="0"/>
        </a:spcBef>
        <a:spcAft>
          <a:spcPts val="0"/>
        </a:spcAft>
        <a:buClrTx/>
        <a:buSzPct val="100000"/>
        <a:buFont typeface="Helvetica"/>
        <a:buChar char="•"/>
        <a:tabLst/>
        <a:defRPr b="0" baseline="0" cap="none" i="0" spc="0" strike="noStrike" sz="4700" u="none">
          <a:solidFill>
            <a:srgbClr val="000000"/>
          </a:solidFill>
          <a:uFillTx/>
          <a:latin typeface="+mn-lt"/>
          <a:ea typeface="+mn-ea"/>
          <a:cs typeface="+mn-cs"/>
          <a:sym typeface="Times New Roman"/>
        </a:defRPr>
      </a:lvl8pPr>
      <a:lvl9pPr marL="4194809" marR="0" indent="-537209" algn="l" defTabSz="1219200" rtl="0" latinLnBrk="0">
        <a:lnSpc>
          <a:spcPct val="100000"/>
        </a:lnSpc>
        <a:spcBef>
          <a:spcPts val="0"/>
        </a:spcBef>
        <a:spcAft>
          <a:spcPts val="0"/>
        </a:spcAft>
        <a:buClrTx/>
        <a:buSzPct val="100000"/>
        <a:buFont typeface="Helvetica"/>
        <a:buChar char="•"/>
        <a:tabLst/>
        <a:defRPr b="0" baseline="0" cap="none" i="0" spc="0" strike="noStrike" sz="4700" u="none">
          <a:solidFill>
            <a:srgbClr val="000000"/>
          </a:solidFill>
          <a:uFillTx/>
          <a:latin typeface="+mn-lt"/>
          <a:ea typeface="+mn-ea"/>
          <a:cs typeface="+mn-cs"/>
          <a:sym typeface="Times New Roman"/>
        </a:defRPr>
      </a:lvl9pPr>
    </p:bodyStyle>
    <p:otherStyle>
      <a:lvl1pPr marL="0" marR="0" indent="0" algn="r" defTabSz="1219200" rtl="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Calibri"/>
        </a:defRPr>
      </a:lvl1pPr>
      <a:lvl2pPr marL="0" marR="0" indent="457200" algn="r" defTabSz="1219200" rtl="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Calibri"/>
        </a:defRPr>
      </a:lvl2pPr>
      <a:lvl3pPr marL="0" marR="0" indent="914400" algn="r" defTabSz="1219200" rtl="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Calibri"/>
        </a:defRPr>
      </a:lvl3pPr>
      <a:lvl4pPr marL="0" marR="0" indent="1371600" algn="r" defTabSz="1219200" rtl="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Calibri"/>
        </a:defRPr>
      </a:lvl4pPr>
      <a:lvl5pPr marL="0" marR="0" indent="1828800" algn="r" defTabSz="1219200" rtl="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Calibri"/>
        </a:defRPr>
      </a:lvl5pPr>
      <a:lvl6pPr marL="0" marR="0" indent="2286000" algn="r" defTabSz="1219200" rtl="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Calibri"/>
        </a:defRPr>
      </a:lvl6pPr>
      <a:lvl7pPr marL="0" marR="0" indent="2743200" algn="r" defTabSz="1219200" rtl="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Calibri"/>
        </a:defRPr>
      </a:lvl7pPr>
      <a:lvl8pPr marL="0" marR="0" indent="3200400" algn="r" defTabSz="1219200" rtl="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Calibri"/>
        </a:defRPr>
      </a:lvl8pPr>
      <a:lvl9pPr marL="0" marR="0" indent="3657600" algn="r" defTabSz="1219200" rtl="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Calibri"/>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bffbible.org" TargetMode="External"/></Relationships>

</file>

<file path=ppt/slides/_rels/slide10.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4.png"/></Relationships>

</file>

<file path=ppt/slides/_rels/slide1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5.png"/></Relationships>

</file>

<file path=ppt/slides/_rels/slide1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5.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6.png"/></Relationships>

</file>

<file path=ppt/slides/_rels/slide1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4.png"/></Relationships>

</file>

<file path=ppt/slides/_rels/slide18.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9.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4.jpeg"/></Relationships>

</file>

<file path=ppt/slides/_rels/slide2.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2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2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7.png"/></Relationships>

</file>

<file path=ppt/slides/_rels/slide23.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bffbible.org" TargetMode="External"/></Relationships>

</file>

<file path=ppt/slides/_rels/slide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3.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2.jpeg"/></Relationships>

</file>

<file path=ppt/slides/_rels/slide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6" name="TextBox 4"/>
          <p:cNvSpPr txBox="1"/>
          <p:nvPr/>
        </p:nvSpPr>
        <p:spPr>
          <a:xfrm>
            <a:off x="6438286" y="9277491"/>
            <a:ext cx="118698" cy="263482"/>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lnSpc>
                <a:spcPts val="2100"/>
              </a:lnSpc>
              <a:defRPr sz="1600">
                <a:latin typeface="Helvetica Light"/>
                <a:ea typeface="Helvetica Light"/>
                <a:cs typeface="Helvetica Light"/>
                <a:sym typeface="Helvetica Light"/>
              </a:defRPr>
            </a:lvl1pPr>
          </a:lstStyle>
          <a:p>
            <a:pPr/>
            <a:r>
              <a:t>1</a:t>
            </a:r>
          </a:p>
        </p:txBody>
      </p:sp>
      <p:sp>
        <p:nvSpPr>
          <p:cNvPr id="97" name="TextBox 5"/>
          <p:cNvSpPr txBox="1"/>
          <p:nvPr/>
        </p:nvSpPr>
        <p:spPr>
          <a:xfrm>
            <a:off x="507474" y="8344244"/>
            <a:ext cx="4086760" cy="903819"/>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6500"/>
              </a:lnSpc>
              <a:defRPr sz="5400">
                <a:solidFill>
                  <a:srgbClr val="FFFFFF"/>
                </a:solidFill>
                <a:latin typeface="+mn-lt"/>
                <a:ea typeface="+mn-ea"/>
                <a:cs typeface="+mn-cs"/>
                <a:sym typeface="Times New Roman"/>
              </a:defRPr>
            </a:lvl1pPr>
          </a:lstStyle>
          <a:p>
            <a:pPr>
              <a:defRPr>
                <a:latin typeface="Calibri"/>
                <a:ea typeface="Calibri"/>
                <a:cs typeface="Calibri"/>
                <a:sym typeface="Calibri"/>
              </a:defRPr>
            </a:pPr>
            <a:r>
              <a:rPr>
                <a:latin typeface="+mn-lt"/>
                <a:ea typeface="+mn-ea"/>
                <a:cs typeface="+mn-cs"/>
                <a:sym typeface="Times New Roman"/>
              </a:rPr>
              <a:t>పాల్  బక్నెల్</a:t>
            </a:r>
          </a:p>
        </p:txBody>
      </p:sp>
      <p:sp>
        <p:nvSpPr>
          <p:cNvPr id="98" name="TextBox 6"/>
          <p:cNvSpPr txBox="1"/>
          <p:nvPr/>
        </p:nvSpPr>
        <p:spPr>
          <a:xfrm>
            <a:off x="11129519" y="8121158"/>
            <a:ext cx="1633650" cy="1206907"/>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lnSpc>
                <a:spcPts val="9800"/>
              </a:lnSpc>
              <a:defRPr sz="7000">
                <a:solidFill>
                  <a:srgbClr val="FFFFFF"/>
                </a:solidFill>
                <a:latin typeface="+mj-lt"/>
                <a:ea typeface="+mj-ea"/>
                <a:cs typeface="+mj-cs"/>
                <a:sym typeface="Helvetica"/>
              </a:defRPr>
            </a:lvl1pPr>
          </a:lstStyle>
          <a:p>
            <a:pPr/>
            <a:r>
              <a:t>#10</a:t>
            </a:r>
          </a:p>
        </p:txBody>
      </p:sp>
      <p:sp>
        <p:nvSpPr>
          <p:cNvPr id="99" name="TextBox 7"/>
          <p:cNvSpPr txBox="1"/>
          <p:nvPr/>
        </p:nvSpPr>
        <p:spPr>
          <a:xfrm>
            <a:off x="228925" y="3408182"/>
            <a:ext cx="12546950" cy="3338069"/>
          </a:xfrm>
          <a:prstGeom prst="rect">
            <a:avLst/>
          </a:prstGeom>
          <a:ln w="12700">
            <a:miter lim="400000"/>
          </a:ln>
          <a:effectLst>
            <a:outerShdw sx="100000" sy="100000" kx="0" ky="0" algn="b" rotWithShape="0" blurRad="101600" dist="44584" dir="4640195">
              <a:srgbClr val="000000">
                <a:alpha val="86433"/>
              </a:srgbClr>
            </a:outerShdw>
          </a:effectLst>
          <a:extLst>
            <a:ext uri="{C572A759-6A51-4108-AA02-DFA0A04FC94B}">
              <ma14:wrappingTextBoxFlag xmlns:ma14="http://schemas.microsoft.com/office/mac/drawingml/2011/main" val="1"/>
            </a:ext>
          </a:extLst>
        </p:spPr>
        <p:txBody>
          <a:bodyPr lIns="0" tIns="0" rIns="0" bIns="0">
            <a:spAutoFit/>
          </a:bodyPr>
          <a:lstStyle>
            <a:lvl1pPr algn="ctr">
              <a:lnSpc>
                <a:spcPct val="120000"/>
              </a:lnSpc>
              <a:defRPr sz="8300">
                <a:solidFill>
                  <a:srgbClr val="CDDADB"/>
                </a:solidFill>
                <a:latin typeface="Helvetica Condensed Medium"/>
                <a:ea typeface="Helvetica Condensed Medium"/>
                <a:cs typeface="Helvetica Condensed Medium"/>
                <a:sym typeface="Helvetica Condensed Medium"/>
              </a:defRPr>
            </a:lvl1pPr>
          </a:lstStyle>
          <a:p>
            <a:pPr/>
            <a:r>
              <a:t> కనుగొనడం - గొప్ప శిక్షణ యొక్క హృదయం కనుగొనడం</a:t>
            </a:r>
          </a:p>
        </p:txBody>
      </p:sp>
      <p:sp>
        <p:nvSpPr>
          <p:cNvPr id="100" name="TextBox 8"/>
          <p:cNvSpPr txBox="1"/>
          <p:nvPr/>
        </p:nvSpPr>
        <p:spPr>
          <a:xfrm>
            <a:off x="4758588" y="8531791"/>
            <a:ext cx="5608467" cy="588294"/>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lnSpc>
                <a:spcPts val="4200"/>
              </a:lnSpc>
              <a:defRPr sz="5300" u="sng">
                <a:solidFill>
                  <a:schemeClr val="accent1">
                    <a:lumOff val="23725"/>
                  </a:schemeClr>
                </a:solidFill>
                <a:uFill>
                  <a:solidFill>
                    <a:srgbClr val="0000FF"/>
                  </a:solidFill>
                </a:uFill>
                <a:latin typeface="+mj-lt"/>
                <a:ea typeface="+mj-ea"/>
                <a:cs typeface="+mj-cs"/>
                <a:sym typeface="Helvetica"/>
                <a:hlinkClick r:id="rId2" invalidUrl="" action="" tgtFrame="" tooltip="" history="1" highlightClick="0" endSnd="0"/>
              </a:defRPr>
            </a:lvl1pPr>
          </a:lstStyle>
          <a:p>
            <a:pPr>
              <a:defRPr>
                <a:uFillTx/>
              </a:defRPr>
            </a:pPr>
            <a:r>
              <a:rPr>
                <a:uFill>
                  <a:solidFill>
                    <a:srgbClr val="0000FF"/>
                  </a:solidFill>
                </a:uFill>
                <a:hlinkClick r:id="rId2" invalidUrl="" action="" tgtFrame="" tooltip="" history="1" highlightClick="0" endSnd="0"/>
              </a:rPr>
              <a:t>www.bffbible.org</a:t>
            </a:r>
          </a:p>
        </p:txBody>
      </p:sp>
      <p:sp>
        <p:nvSpPr>
          <p:cNvPr id="101" name="The Life Core"/>
          <p:cNvSpPr txBox="1"/>
          <p:nvPr/>
        </p:nvSpPr>
        <p:spPr>
          <a:xfrm>
            <a:off x="-2105027" y="-78213"/>
            <a:ext cx="17214854" cy="2482427"/>
          </a:xfrm>
          <a:prstGeom prst="rect">
            <a:avLst/>
          </a:prstGeom>
          <a:ln w="12700">
            <a:miter lim="400000"/>
          </a:ln>
          <a:effectLst>
            <a:outerShdw sx="100000" sy="100000" kx="0" ky="0" algn="b" rotWithShape="0" blurRad="76200" dist="25400" dir="5400000">
              <a:srgbClr val="000000">
                <a:alpha val="50000"/>
              </a:srgbClr>
            </a:outerShdw>
          </a:effectLst>
          <a:extLst>
            <a:ext uri="{C572A759-6A51-4108-AA02-DFA0A04FC94B}">
              <ma14:wrappingTextBoxFlag xmlns:ma14="http://schemas.microsoft.com/office/mac/drawingml/2011/main" val="1"/>
            </a:ext>
          </a:extLst>
        </p:spPr>
        <p:txBody>
          <a:bodyPr lIns="67733" tIns="67733" rIns="67733" bIns="67733" anchor="ctr">
            <a:spAutoFit/>
          </a:bodyPr>
          <a:lstStyle>
            <a:lvl1pPr algn="ctr" defTabSz="609600">
              <a:spcBef>
                <a:spcPts val="3600"/>
              </a:spcBef>
              <a:tabLst>
                <a:tab pos="469900" algn="l"/>
                <a:tab pos="939800" algn="l"/>
                <a:tab pos="1422400" algn="l"/>
                <a:tab pos="1892300" algn="l"/>
                <a:tab pos="2362200" algn="l"/>
                <a:tab pos="2844800" algn="l"/>
                <a:tab pos="3314700" algn="l"/>
                <a:tab pos="3784600" algn="l"/>
                <a:tab pos="4267200" algn="l"/>
                <a:tab pos="4737100" algn="l"/>
                <a:tab pos="5207000" algn="l"/>
                <a:tab pos="5689600" algn="l"/>
              </a:tabLst>
              <a:defRPr b="1" sz="13200">
                <a:solidFill>
                  <a:srgbClr val="FFFFFF"/>
                </a:solidFill>
                <a:effectLst>
                  <a:outerShdw sx="100000" sy="100000" kx="0" ky="0" algn="b" rotWithShape="0" blurRad="12700" dist="25400" dir="18900000">
                    <a:srgbClr val="000000"/>
                  </a:outerShdw>
                </a:effectLst>
                <a:latin typeface="+mn-lt"/>
                <a:ea typeface="+mn-ea"/>
                <a:cs typeface="+mn-cs"/>
                <a:sym typeface="Times New Roman"/>
              </a:defRPr>
            </a:lvl1pPr>
          </a:lstStyle>
          <a:p>
            <a:pPr/>
            <a:r>
              <a:t> జీవితం మూలము</a:t>
            </a:r>
          </a:p>
        </p:txBody>
      </p:sp>
      <p:grpSp>
        <p:nvGrpSpPr>
          <p:cNvPr id="105" name="Group"/>
          <p:cNvGrpSpPr/>
          <p:nvPr/>
        </p:nvGrpSpPr>
        <p:grpSpPr>
          <a:xfrm>
            <a:off x="355729" y="2055302"/>
            <a:ext cx="12293342" cy="1033345"/>
            <a:chOff x="0" y="0"/>
            <a:chExt cx="12293341" cy="1033343"/>
          </a:xfrm>
        </p:grpSpPr>
        <p:sp>
          <p:nvSpPr>
            <p:cNvPr id="102" name="Our Limitations"/>
            <p:cNvSpPr txBox="1"/>
            <p:nvPr/>
          </p:nvSpPr>
          <p:spPr>
            <a:xfrm>
              <a:off x="223053" y="0"/>
              <a:ext cx="11942777" cy="905087"/>
            </a:xfrm>
            <a:prstGeom prst="rect">
              <a:avLst/>
            </a:prstGeom>
            <a:noFill/>
            <a:ln w="12700" cap="flat">
              <a:noFill/>
              <a:miter lim="400000"/>
            </a:ln>
            <a:effectLst>
              <a:outerShdw sx="100000" sy="100000" kx="0" ky="0" algn="b" rotWithShape="0" blurRad="76200" dist="25400" dir="5400000">
                <a:srgbClr val="000000">
                  <a:alpha val="50000"/>
                </a:srgbClr>
              </a:outerShdw>
            </a:effectLst>
            <a:extLst>
              <a:ext uri="{C572A759-6A51-4108-AA02-DFA0A04FC94B}">
                <ma14:wrappingTextBoxFlag xmlns:ma14="http://schemas.microsoft.com/office/mac/drawingml/2011/main" val="1"/>
              </a:ext>
            </a:extLst>
          </p:spPr>
          <p:txBody>
            <a:bodyPr wrap="square" lIns="67733" tIns="67733" rIns="67733" bIns="67733" numCol="1" anchor="ctr">
              <a:spAutoFit/>
            </a:bodyPr>
            <a:lstStyle>
              <a:lvl1pPr algn="ctr" defTabSz="609600">
                <a:lnSpc>
                  <a:spcPct val="110000"/>
                </a:lnSpc>
                <a:spcBef>
                  <a:spcPts val="2100"/>
                </a:spcBef>
                <a:tabLst>
                  <a:tab pos="469900" algn="l"/>
                  <a:tab pos="939800" algn="l"/>
                  <a:tab pos="1422400" algn="l"/>
                  <a:tab pos="1892300" algn="l"/>
                  <a:tab pos="2362200" algn="l"/>
                  <a:tab pos="2844800" algn="l"/>
                  <a:tab pos="3314700" algn="l"/>
                  <a:tab pos="3784600" algn="l"/>
                  <a:tab pos="4267200" algn="l"/>
                  <a:tab pos="4737100" algn="l"/>
                  <a:tab pos="5207000" algn="l"/>
                  <a:tab pos="5689600" algn="l"/>
                </a:tabLst>
                <a:defRPr spc="-88" sz="4400">
                  <a:solidFill>
                    <a:srgbClr val="B6CCDB"/>
                  </a:solidFill>
                  <a:latin typeface="Helvetica Condensed Medium"/>
                  <a:ea typeface="Helvetica Condensed Medium"/>
                  <a:cs typeface="Helvetica Condensed Medium"/>
                  <a:sym typeface="Helvetica Condensed Medium"/>
                </a:defRPr>
              </a:lvl1pPr>
            </a:lstStyle>
            <a:p>
              <a:pPr/>
              <a:r>
                <a:t> కనుగొనడం - గొప్ప శిక్షణ యొక్క హృదయం కనుగొనడం</a:t>
              </a:r>
            </a:p>
          </p:txBody>
        </p:sp>
        <p:sp>
          <p:nvSpPr>
            <p:cNvPr id="103" name="Line"/>
            <p:cNvSpPr/>
            <p:nvPr/>
          </p:nvSpPr>
          <p:spPr>
            <a:xfrm>
              <a:off x="0" y="17822"/>
              <a:ext cx="12197799" cy="1"/>
            </a:xfrm>
            <a:prstGeom prst="line">
              <a:avLst/>
            </a:prstGeom>
            <a:noFill/>
            <a:ln w="25400" cap="flat">
              <a:solidFill>
                <a:srgbClr val="DFFFF5"/>
              </a:solidFill>
              <a:prstDash val="solid"/>
              <a:round/>
            </a:ln>
            <a:effectLst>
              <a:outerShdw sx="100000" sy="100000" kx="0" ky="0" algn="b" rotWithShape="0" blurRad="50800" dist="25400" dir="5400000">
                <a:srgbClr val="000000">
                  <a:alpha val="50000"/>
                </a:srgbClr>
              </a:outerShdw>
            </a:effectLst>
          </p:spPr>
          <p:txBody>
            <a:bodyPr wrap="square" lIns="60958" tIns="60958" rIns="60958" bIns="60958" numCol="1" anchor="t">
              <a:noAutofit/>
            </a:bodyPr>
            <a:lstStyle/>
            <a:p>
              <a:pPr algn="ctr" defTabSz="778933">
                <a:defRPr b="1" sz="9600">
                  <a:solidFill>
                    <a:srgbClr val="CCFCF9"/>
                  </a:solidFill>
                  <a:effectLst>
                    <a:outerShdw sx="100000" sy="100000" kx="0" ky="0" algn="b" rotWithShape="0" blurRad="25400" dist="25400" dir="840000">
                      <a:srgbClr val="000000"/>
                    </a:outerShdw>
                  </a:effectLst>
                  <a:latin typeface="+mj-lt"/>
                  <a:ea typeface="+mj-ea"/>
                  <a:cs typeface="+mj-cs"/>
                  <a:sym typeface="Helvetica"/>
                </a:defRPr>
              </a:pPr>
            </a:p>
          </p:txBody>
        </p:sp>
        <p:sp>
          <p:nvSpPr>
            <p:cNvPr id="104" name="Line"/>
            <p:cNvSpPr/>
            <p:nvPr/>
          </p:nvSpPr>
          <p:spPr>
            <a:xfrm>
              <a:off x="95542" y="1033343"/>
              <a:ext cx="12197800" cy="1"/>
            </a:xfrm>
            <a:prstGeom prst="line">
              <a:avLst/>
            </a:prstGeom>
            <a:noFill/>
            <a:ln w="25400" cap="flat">
              <a:solidFill>
                <a:srgbClr val="DFFFF5"/>
              </a:solidFill>
              <a:prstDash val="solid"/>
              <a:round/>
            </a:ln>
            <a:effectLst>
              <a:outerShdw sx="100000" sy="100000" kx="0" ky="0" algn="b" rotWithShape="0" blurRad="50800" dist="25400" dir="5400000">
                <a:srgbClr val="000000">
                  <a:alpha val="50000"/>
                </a:srgbClr>
              </a:outerShdw>
            </a:effectLst>
          </p:spPr>
          <p:txBody>
            <a:bodyPr wrap="square" lIns="60958" tIns="60958" rIns="60958" bIns="60958" numCol="1" anchor="t">
              <a:noAutofit/>
            </a:bodyPr>
            <a:lstStyle/>
            <a:p>
              <a:pPr algn="ctr" defTabSz="778933">
                <a:defRPr b="1" sz="9600">
                  <a:solidFill>
                    <a:srgbClr val="CCFCF9"/>
                  </a:solidFill>
                  <a:effectLst>
                    <a:outerShdw sx="100000" sy="100000" kx="0" ky="0" algn="b" rotWithShape="0" blurRad="25400" dist="25400" dir="840000">
                      <a:srgbClr val="000000"/>
                    </a:outerShdw>
                  </a:effectLst>
                  <a:latin typeface="+mj-lt"/>
                  <a:ea typeface="+mj-ea"/>
                  <a:cs typeface="+mj-cs"/>
                  <a:sym typeface="Helvetica"/>
                </a:defRPr>
              </a:pPr>
            </a:p>
          </p:txBody>
        </p:sp>
      </p:gr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7" name="Freeform 2"/>
          <p:cNvSpPr/>
          <p:nvPr/>
        </p:nvSpPr>
        <p:spPr>
          <a:xfrm>
            <a:off x="-130" y="-2"/>
            <a:ext cx="13101935" cy="1261034"/>
          </a:xfrm>
          <a:prstGeom prst="rect">
            <a:avLst/>
          </a:prstGeom>
          <a:blipFill>
            <a:blip r:embed="rId2"/>
            <a:stretch>
              <a:fillRect/>
            </a:stretch>
          </a:blipFill>
          <a:ln w="12700">
            <a:miter lim="400000"/>
          </a:ln>
        </p:spPr>
        <p:txBody>
          <a:bodyPr lIns="60959" tIns="60959" rIns="60959" bIns="60959"/>
          <a:lstStyle/>
          <a:p>
            <a:pPr/>
          </a:p>
        </p:txBody>
      </p:sp>
      <p:sp>
        <p:nvSpPr>
          <p:cNvPr id="168" name="TextBox 3"/>
          <p:cNvSpPr txBox="1"/>
          <p:nvPr/>
        </p:nvSpPr>
        <p:spPr>
          <a:xfrm>
            <a:off x="133877" y="304471"/>
            <a:ext cx="6368523" cy="1106172"/>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lnSpc>
                <a:spcPts val="8000"/>
              </a:lnSpc>
              <a:defRPr sz="6600">
                <a:solidFill>
                  <a:srgbClr val="FFFFFF"/>
                </a:solidFill>
                <a:latin typeface="+mn-lt"/>
                <a:ea typeface="+mn-ea"/>
                <a:cs typeface="+mn-cs"/>
                <a:sym typeface="Times New Roman"/>
              </a:defRPr>
            </a:lvl1pPr>
          </a:lstStyle>
          <a:p>
            <a:pPr/>
            <a:r>
              <a:t> జీవితం మూలము</a:t>
            </a:r>
          </a:p>
        </p:txBody>
      </p:sp>
      <p:sp>
        <p:nvSpPr>
          <p:cNvPr id="169" name="TextBox 4"/>
          <p:cNvSpPr txBox="1"/>
          <p:nvPr/>
        </p:nvSpPr>
        <p:spPr>
          <a:xfrm>
            <a:off x="11225770" y="22022"/>
            <a:ext cx="1366886" cy="102098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lnSpc>
                <a:spcPts val="8200"/>
              </a:lnSpc>
              <a:defRPr sz="6200">
                <a:solidFill>
                  <a:srgbClr val="FFFFFF"/>
                </a:solidFill>
                <a:latin typeface="+mj-lt"/>
                <a:ea typeface="+mj-ea"/>
                <a:cs typeface="+mj-cs"/>
                <a:sym typeface="Helvetica"/>
              </a:defRPr>
            </a:lvl1pPr>
          </a:lstStyle>
          <a:p>
            <a:pPr/>
            <a:r>
              <a:t>#10</a:t>
            </a:r>
          </a:p>
        </p:txBody>
      </p:sp>
      <p:sp>
        <p:nvSpPr>
          <p:cNvPr id="170" name="TextBox 5"/>
          <p:cNvSpPr txBox="1"/>
          <p:nvPr/>
        </p:nvSpPr>
        <p:spPr>
          <a:xfrm>
            <a:off x="528489" y="1459637"/>
            <a:ext cx="6521664" cy="953348"/>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6900"/>
              </a:lnSpc>
              <a:defRPr b="1" sz="5600">
                <a:latin typeface="+mn-lt"/>
                <a:ea typeface="+mn-ea"/>
                <a:cs typeface="+mn-cs"/>
                <a:sym typeface="Times New Roman"/>
              </a:defRPr>
            </a:lvl1pPr>
          </a:lstStyle>
          <a:p>
            <a:pPr/>
            <a:r>
              <a:t>ఎందుకు వైఫల్యం?</a:t>
            </a:r>
          </a:p>
        </p:txBody>
      </p:sp>
      <p:sp>
        <p:nvSpPr>
          <p:cNvPr id="171" name="TextBox 6"/>
          <p:cNvSpPr txBox="1"/>
          <p:nvPr/>
        </p:nvSpPr>
        <p:spPr>
          <a:xfrm>
            <a:off x="99211" y="2757128"/>
            <a:ext cx="6437855" cy="668655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1" marL="346986" indent="-214584">
              <a:buSzPct val="100000"/>
              <a:buFont typeface="Helvetica"/>
              <a:buChar char="•"/>
              <a:defRPr sz="3500">
                <a:latin typeface="+mn-lt"/>
                <a:ea typeface="+mn-ea"/>
                <a:cs typeface="+mn-cs"/>
                <a:sym typeface="Times New Roman"/>
              </a:defRPr>
            </a:pPr>
            <a:r>
              <a:t>మన విద్యార్థులు జీవితం మరియు మంత్రిత్వ శాఖ కోసం సిద్ధంగా ఉన్నామని మేము అడగండి? మానవజాతి జ్ఞానం-తప్పు ఆధ్యాత్మిక శిక్షణతో ఎక్సెల్ చేస్తాడని హ్యూమిజం నమ్మకం సాధారణంగా వేదాంత శిక్షణతో సమానంగా ఉంటుంది. అన్ని సెమినారియన్ల సగలు ఐదు సంవత్సరాల తర్వాత మంత్రిత్వ శాఖను వదిలివేస్తాయి.</a:t>
            </a:r>
          </a:p>
        </p:txBody>
      </p:sp>
      <p:sp>
        <p:nvSpPr>
          <p:cNvPr id="172" name="Freeform 8"/>
          <p:cNvSpPr/>
          <p:nvPr/>
        </p:nvSpPr>
        <p:spPr>
          <a:xfrm>
            <a:off x="6812862" y="1414747"/>
            <a:ext cx="6163564" cy="8374634"/>
          </a:xfrm>
          <a:prstGeom prst="rect">
            <a:avLst/>
          </a:prstGeom>
          <a:blipFill>
            <a:blip r:embed="rId3"/>
            <a:stretch>
              <a:fillRect/>
            </a:stretch>
          </a:blipFill>
          <a:ln w="12700">
            <a:miter lim="400000"/>
          </a:ln>
        </p:spPr>
        <p:txBody>
          <a:bodyPr lIns="60959" tIns="60959" rIns="60959" bIns="60959"/>
          <a:lstStyle/>
          <a:p>
            <a:pPr/>
          </a:p>
        </p:txBody>
      </p:sp>
      <p:sp>
        <p:nvSpPr>
          <p:cNvPr id="173" name="TextBox 9"/>
          <p:cNvSpPr txBox="1"/>
          <p:nvPr/>
        </p:nvSpPr>
        <p:spPr>
          <a:xfrm>
            <a:off x="7050160" y="1580140"/>
            <a:ext cx="5688968" cy="7670802"/>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just">
              <a:lnSpc>
                <a:spcPct val="80000"/>
              </a:lnSpc>
              <a:defRPr sz="3000">
                <a:solidFill>
                  <a:srgbClr val="FFFFFF"/>
                </a:solidFill>
                <a:latin typeface="+mj-lt"/>
                <a:ea typeface="+mj-ea"/>
                <a:cs typeface="+mj-cs"/>
                <a:sym typeface="Helvetica"/>
              </a:defRPr>
            </a:lvl1pPr>
          </a:lstStyle>
          <a:p>
            <a:pPr/>
            <a:r>
              <a:t>"ఎవరైనా రాజ్యం యొక్క పదం విని, అది అర్థం లేదు, చెడు ఒక వస్తుంది మరియు తన గుండె లో నాటతారు ఏమి దూరంగా స్నాక్స్. ఈ సీడ్ రో యొక్క పక్కన విత్తమిగా ఉన్నది. ... 22 మరియు విత్తనాలు ముళ్ళు మధ్య నాటతారు, ఇది పదం విని, ప్రపంచ ఆందోళన మరియు, ధనవంతుల కవచం పదం చౌక్, మరియు అది unfruitful అవుతుంది. 23 మరియు సీడ్ మంచి మట్టి మీద విత్తన ఒక వ్యక్తి, ఈ పదం విని మరియు అర్థం ఎవరు వ్యక్తి; ఎవరు నిజంగా పండు కలిగి, మరియు కొన్ని తెరలు, కొన్ని అరవై, మరియు కొన్ని ముప్పై "(MAT 13: 19-23) తెస్తుంది.</a:t>
            </a: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5" name="Freeform 2"/>
          <p:cNvSpPr/>
          <p:nvPr/>
        </p:nvSpPr>
        <p:spPr>
          <a:xfrm>
            <a:off x="-130" y="-2"/>
            <a:ext cx="13101935" cy="1261034"/>
          </a:xfrm>
          <a:prstGeom prst="rect">
            <a:avLst/>
          </a:prstGeom>
          <a:blipFill>
            <a:blip r:embed="rId2"/>
            <a:stretch>
              <a:fillRect/>
            </a:stretch>
          </a:blipFill>
          <a:ln w="12700">
            <a:miter lim="400000"/>
          </a:ln>
        </p:spPr>
        <p:txBody>
          <a:bodyPr lIns="60959" tIns="60959" rIns="60959" bIns="60959"/>
          <a:lstStyle/>
          <a:p>
            <a:pPr/>
          </a:p>
        </p:txBody>
      </p:sp>
      <p:sp>
        <p:nvSpPr>
          <p:cNvPr id="176" name="TextBox 3"/>
          <p:cNvSpPr txBox="1"/>
          <p:nvPr/>
        </p:nvSpPr>
        <p:spPr>
          <a:xfrm>
            <a:off x="387902" y="9322"/>
            <a:ext cx="6368524" cy="1106172"/>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lnSpc>
                <a:spcPts val="8000"/>
              </a:lnSpc>
              <a:defRPr sz="6600">
                <a:solidFill>
                  <a:srgbClr val="FFFFFF"/>
                </a:solidFill>
                <a:latin typeface="+mn-lt"/>
                <a:ea typeface="+mn-ea"/>
                <a:cs typeface="+mn-cs"/>
                <a:sym typeface="Times New Roman"/>
              </a:defRPr>
            </a:lvl1pPr>
          </a:lstStyle>
          <a:p>
            <a:pPr/>
            <a:r>
              <a:t> జీవితం మూలము</a:t>
            </a:r>
          </a:p>
        </p:txBody>
      </p:sp>
      <p:sp>
        <p:nvSpPr>
          <p:cNvPr id="177" name="TextBox 4"/>
          <p:cNvSpPr txBox="1"/>
          <p:nvPr/>
        </p:nvSpPr>
        <p:spPr>
          <a:xfrm>
            <a:off x="11225770" y="22022"/>
            <a:ext cx="1366886" cy="102098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lnSpc>
                <a:spcPts val="8200"/>
              </a:lnSpc>
              <a:defRPr sz="6200">
                <a:solidFill>
                  <a:srgbClr val="FFFFFF"/>
                </a:solidFill>
                <a:latin typeface="+mj-lt"/>
                <a:ea typeface="+mj-ea"/>
                <a:cs typeface="+mj-cs"/>
                <a:sym typeface="Helvetica"/>
              </a:defRPr>
            </a:lvl1pPr>
          </a:lstStyle>
          <a:p>
            <a:pPr/>
            <a:r>
              <a:t>#10</a:t>
            </a:r>
          </a:p>
        </p:txBody>
      </p:sp>
      <p:sp>
        <p:nvSpPr>
          <p:cNvPr id="178" name="TextBox 5"/>
          <p:cNvSpPr txBox="1"/>
          <p:nvPr/>
        </p:nvSpPr>
        <p:spPr>
          <a:xfrm>
            <a:off x="225441" y="1319954"/>
            <a:ext cx="7066220" cy="953348"/>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6900"/>
              </a:lnSpc>
              <a:defRPr b="1" sz="5600">
                <a:latin typeface="+mn-lt"/>
                <a:ea typeface="+mn-ea"/>
                <a:cs typeface="+mn-cs"/>
                <a:sym typeface="Times New Roman"/>
              </a:defRPr>
            </a:lvl1pPr>
          </a:lstStyle>
          <a:p>
            <a:pPr>
              <a:defRPr b="0">
                <a:latin typeface="Calibri"/>
                <a:ea typeface="Calibri"/>
                <a:cs typeface="Calibri"/>
                <a:sym typeface="Calibri"/>
              </a:defRPr>
            </a:pPr>
            <a:r>
              <a:rPr b="1">
                <a:latin typeface="+mn-lt"/>
                <a:ea typeface="+mn-ea"/>
                <a:cs typeface="+mn-cs"/>
                <a:sym typeface="Times New Roman"/>
              </a:rPr>
              <a:t>విశ్వాసం లేకపోవడం</a:t>
            </a:r>
          </a:p>
        </p:txBody>
      </p:sp>
      <p:grpSp>
        <p:nvGrpSpPr>
          <p:cNvPr id="181" name="Group 7"/>
          <p:cNvGrpSpPr/>
          <p:nvPr/>
        </p:nvGrpSpPr>
        <p:grpSpPr>
          <a:xfrm>
            <a:off x="7967381" y="2227749"/>
            <a:ext cx="4357923" cy="6006077"/>
            <a:chOff x="0" y="1481"/>
            <a:chExt cx="4357922" cy="6006076"/>
          </a:xfrm>
        </p:grpSpPr>
        <p:sp>
          <p:nvSpPr>
            <p:cNvPr id="179" name="Freeform 8"/>
            <p:cNvSpPr/>
            <p:nvPr/>
          </p:nvSpPr>
          <p:spPr>
            <a:xfrm>
              <a:off x="0" y="57481"/>
              <a:ext cx="4357878" cy="595007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57" y="0"/>
                  </a:moveTo>
                  <a:lnTo>
                    <a:pt x="21443" y="0"/>
                  </a:lnTo>
                  <a:cubicBezTo>
                    <a:pt x="21529" y="0"/>
                    <a:pt x="21600" y="52"/>
                    <a:pt x="21600" y="115"/>
                  </a:cubicBezTo>
                  <a:lnTo>
                    <a:pt x="21600" y="21485"/>
                  </a:lnTo>
                  <a:cubicBezTo>
                    <a:pt x="21600" y="21548"/>
                    <a:pt x="21529" y="21600"/>
                    <a:pt x="21443" y="21600"/>
                  </a:cubicBezTo>
                  <a:lnTo>
                    <a:pt x="157" y="21600"/>
                  </a:lnTo>
                  <a:cubicBezTo>
                    <a:pt x="71" y="21600"/>
                    <a:pt x="0" y="21548"/>
                    <a:pt x="0" y="21485"/>
                  </a:cubicBezTo>
                  <a:lnTo>
                    <a:pt x="0" y="115"/>
                  </a:lnTo>
                  <a:cubicBezTo>
                    <a:pt x="0" y="52"/>
                    <a:pt x="71" y="0"/>
                    <a:pt x="157" y="0"/>
                  </a:cubicBezTo>
                  <a:moveTo>
                    <a:pt x="157" y="231"/>
                  </a:moveTo>
                  <a:lnTo>
                    <a:pt x="157" y="115"/>
                  </a:lnTo>
                  <a:lnTo>
                    <a:pt x="315" y="115"/>
                  </a:lnTo>
                  <a:lnTo>
                    <a:pt x="315" y="21485"/>
                  </a:lnTo>
                  <a:lnTo>
                    <a:pt x="157" y="21485"/>
                  </a:lnTo>
                  <a:lnTo>
                    <a:pt x="157" y="21369"/>
                  </a:lnTo>
                  <a:lnTo>
                    <a:pt x="21443" y="21369"/>
                  </a:lnTo>
                  <a:lnTo>
                    <a:pt x="21443" y="21485"/>
                  </a:lnTo>
                  <a:lnTo>
                    <a:pt x="21285" y="21485"/>
                  </a:lnTo>
                  <a:lnTo>
                    <a:pt x="21285" y="115"/>
                  </a:lnTo>
                  <a:lnTo>
                    <a:pt x="21443" y="115"/>
                  </a:lnTo>
                  <a:lnTo>
                    <a:pt x="21443" y="231"/>
                  </a:lnTo>
                  <a:lnTo>
                    <a:pt x="157" y="231"/>
                  </a:lnTo>
                  <a:close/>
                </a:path>
              </a:pathLst>
            </a:custGeom>
            <a:solidFill>
              <a:srgbClr val="000000"/>
            </a:solidFill>
            <a:ln w="12700" cap="flat">
              <a:noFill/>
              <a:miter lim="400000"/>
            </a:ln>
            <a:effectLst/>
          </p:spPr>
          <p:txBody>
            <a:bodyPr wrap="square" lIns="60959" tIns="60959" rIns="60959" bIns="60959" numCol="1" anchor="t">
              <a:noAutofit/>
            </a:bodyPr>
            <a:lstStyle/>
            <a:p>
              <a:pPr/>
            </a:p>
          </p:txBody>
        </p:sp>
        <p:sp>
          <p:nvSpPr>
            <p:cNvPr id="180" name="TextBox 9"/>
            <p:cNvSpPr txBox="1"/>
            <p:nvPr/>
          </p:nvSpPr>
          <p:spPr>
            <a:xfrm>
              <a:off x="0" y="1481"/>
              <a:ext cx="4357923" cy="596688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67733" tIns="67733" rIns="67733" bIns="67733" numCol="1" anchor="ctr">
              <a:spAutoFit/>
            </a:bodyPr>
            <a:lstStyle>
              <a:lvl1pPr algn="ctr">
                <a:lnSpc>
                  <a:spcPts val="5000"/>
                </a:lnSpc>
                <a:defRPr spc="38" sz="3800">
                  <a:solidFill>
                    <a:srgbClr val="016885"/>
                  </a:solidFill>
                  <a:latin typeface="+mn-lt"/>
                  <a:ea typeface="+mn-ea"/>
                  <a:cs typeface="+mn-cs"/>
                  <a:sym typeface="Times New Roman"/>
                </a:defRPr>
              </a:lvl1pPr>
            </a:lstStyle>
            <a:p>
              <a:pPr/>
              <a:r>
                <a:t>ఒక బోధకుడు విశ్వాసం లేకుండా ఒక ఉపన్యాసంను చంపివేసినప్పుడు, దాని జీవిత-ఇవ్వడం లక్షణాలు అర్థం చేసుకోవడం, అది ఆత్మ లేకుండా బయటకి వెళుతుంది.</a:t>
              </a:r>
            </a:p>
          </p:txBody>
        </p:sp>
      </p:grpSp>
      <p:sp>
        <p:nvSpPr>
          <p:cNvPr id="182" name="TextBox 6"/>
          <p:cNvSpPr txBox="1"/>
          <p:nvPr/>
        </p:nvSpPr>
        <p:spPr>
          <a:xfrm>
            <a:off x="-38619" y="2332224"/>
            <a:ext cx="8252030" cy="68072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1" marL="345556" indent="-216549">
              <a:buSzPct val="100000"/>
              <a:buFont typeface="Arial"/>
              <a:buChar char="•"/>
              <a:defRPr sz="4000">
                <a:latin typeface="+mn-lt"/>
                <a:ea typeface="+mn-ea"/>
                <a:cs typeface="+mn-cs"/>
                <a:sym typeface="Times New Roman"/>
              </a:defRPr>
            </a:pPr>
            <a:r>
              <a:t>నా ot ప్రొఫెసర్ ఒకటి, </a:t>
            </a:r>
          </a:p>
          <a:p>
            <a:pPr lvl="1" marL="345556" indent="-216549">
              <a:buSzPct val="100000"/>
              <a:buFont typeface="Arial"/>
              <a:buChar char="•"/>
              <a:defRPr sz="4000">
                <a:latin typeface="+mn-lt"/>
                <a:ea typeface="+mn-ea"/>
                <a:cs typeface="+mn-cs"/>
                <a:sym typeface="Times New Roman"/>
              </a:defRPr>
            </a:pPr>
            <a:r>
              <a:t>"ఇది మీరు మీ జీవితంలో ot చదివి మాత్రమే సమయం కావచ్చు.“</a:t>
            </a:r>
          </a:p>
          <a:p>
            <a:pPr lvl="1" marL="345556" indent="-216549">
              <a:buSzPct val="100000"/>
              <a:buFont typeface="Arial"/>
              <a:buChar char="•"/>
              <a:defRPr sz="4000">
                <a:latin typeface="+mn-lt"/>
                <a:ea typeface="+mn-ea"/>
                <a:cs typeface="+mn-cs"/>
                <a:sym typeface="Times New Roman"/>
              </a:defRPr>
            </a:pPr>
            <a:r>
              <a:t> అతను ఏమి బోధిస్తున్నాడు? పాత నిబంధన ముఖ్యం కాదు. పాత నిబంధన మీ జీవితానికి సంబంధించినది కాదు. </a:t>
            </a:r>
          </a:p>
          <a:p>
            <a:pPr lvl="1" marL="345556" indent="-216549">
              <a:buSzPct val="100000"/>
              <a:buFont typeface="Arial"/>
              <a:buChar char="•"/>
              <a:defRPr sz="4000">
                <a:latin typeface="+mn-lt"/>
                <a:ea typeface="+mn-ea"/>
                <a:cs typeface="+mn-cs"/>
                <a:sym typeface="Times New Roman"/>
              </a:defRPr>
            </a:pPr>
            <a:r>
              <a:t>మీరు ఒకసారి చదివిన తర్వాత పాత నిబంధనను చదవాలనుకోలేదు.</a:t>
            </a: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4" name="Freeform 2"/>
          <p:cNvSpPr/>
          <p:nvPr/>
        </p:nvSpPr>
        <p:spPr>
          <a:xfrm>
            <a:off x="-130" y="-2"/>
            <a:ext cx="13101935" cy="1261034"/>
          </a:xfrm>
          <a:prstGeom prst="rect">
            <a:avLst/>
          </a:prstGeom>
          <a:blipFill>
            <a:blip r:embed="rId2"/>
            <a:stretch>
              <a:fillRect/>
            </a:stretch>
          </a:blipFill>
          <a:ln w="12700">
            <a:miter lim="400000"/>
          </a:ln>
        </p:spPr>
        <p:txBody>
          <a:bodyPr lIns="60959" tIns="60959" rIns="60959" bIns="60959"/>
          <a:lstStyle/>
          <a:p>
            <a:pPr/>
          </a:p>
        </p:txBody>
      </p:sp>
      <p:sp>
        <p:nvSpPr>
          <p:cNvPr id="185" name="TextBox 3"/>
          <p:cNvSpPr txBox="1"/>
          <p:nvPr/>
        </p:nvSpPr>
        <p:spPr>
          <a:xfrm>
            <a:off x="-1" y="128503"/>
            <a:ext cx="6368524" cy="1106172"/>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lnSpc>
                <a:spcPts val="8000"/>
              </a:lnSpc>
              <a:defRPr sz="6600">
                <a:solidFill>
                  <a:srgbClr val="FFFFFF"/>
                </a:solidFill>
                <a:latin typeface="+mn-lt"/>
                <a:ea typeface="+mn-ea"/>
                <a:cs typeface="+mn-cs"/>
                <a:sym typeface="Times New Roman"/>
              </a:defRPr>
            </a:lvl1pPr>
          </a:lstStyle>
          <a:p>
            <a:pPr/>
            <a:r>
              <a:t> జీవితం మూలము</a:t>
            </a:r>
          </a:p>
        </p:txBody>
      </p:sp>
      <p:sp>
        <p:nvSpPr>
          <p:cNvPr id="186" name="TextBox 4"/>
          <p:cNvSpPr txBox="1"/>
          <p:nvPr/>
        </p:nvSpPr>
        <p:spPr>
          <a:xfrm>
            <a:off x="11225770" y="22022"/>
            <a:ext cx="1366886" cy="102098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lnSpc>
                <a:spcPts val="8200"/>
              </a:lnSpc>
              <a:defRPr sz="6200">
                <a:solidFill>
                  <a:srgbClr val="FFFFFF"/>
                </a:solidFill>
                <a:latin typeface="+mj-lt"/>
                <a:ea typeface="+mj-ea"/>
                <a:cs typeface="+mj-cs"/>
                <a:sym typeface="Helvetica"/>
              </a:defRPr>
            </a:lvl1pPr>
          </a:lstStyle>
          <a:p>
            <a:pPr/>
            <a:r>
              <a:t>#10</a:t>
            </a:r>
          </a:p>
        </p:txBody>
      </p:sp>
      <p:sp>
        <p:nvSpPr>
          <p:cNvPr id="187" name="TextBox 5"/>
          <p:cNvSpPr txBox="1"/>
          <p:nvPr/>
        </p:nvSpPr>
        <p:spPr>
          <a:xfrm>
            <a:off x="171609" y="1305999"/>
            <a:ext cx="9562375" cy="953348"/>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6900"/>
              </a:lnSpc>
              <a:defRPr b="1" sz="5600">
                <a:latin typeface="+mn-lt"/>
                <a:ea typeface="+mn-ea"/>
                <a:cs typeface="+mn-cs"/>
                <a:sym typeface="Times New Roman"/>
              </a:defRPr>
            </a:lvl1pPr>
          </a:lstStyle>
          <a:p>
            <a:pPr>
              <a:defRPr b="0">
                <a:latin typeface="Calibri"/>
                <a:ea typeface="Calibri"/>
                <a:cs typeface="Calibri"/>
                <a:sym typeface="Calibri"/>
              </a:defRPr>
            </a:pPr>
            <a:r>
              <a:rPr b="1">
                <a:latin typeface="+mn-lt"/>
                <a:ea typeface="+mn-ea"/>
                <a:cs typeface="+mn-cs"/>
                <a:sym typeface="Times New Roman"/>
              </a:rPr>
              <a:t>ఒక విమర్శనాత్మక విశ్వాసం</a:t>
            </a:r>
          </a:p>
        </p:txBody>
      </p:sp>
      <p:sp>
        <p:nvSpPr>
          <p:cNvPr id="188" name="TextBox 6"/>
          <p:cNvSpPr txBox="1"/>
          <p:nvPr/>
        </p:nvSpPr>
        <p:spPr>
          <a:xfrm>
            <a:off x="116277" y="2449853"/>
            <a:ext cx="12480441" cy="260731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1" marL="372044" indent="-215877">
              <a:buSzPct val="100000"/>
              <a:buFont typeface="Helvetica"/>
              <a:buChar char="•"/>
              <a:defRPr sz="4700">
                <a:latin typeface="+mn-lt"/>
                <a:ea typeface="+mn-ea"/>
                <a:cs typeface="+mn-cs"/>
                <a:sym typeface="Times New Roman"/>
              </a:defRPr>
            </a:pPr>
            <a:r>
              <a:t>యేసు సర్దుబాటు చేసినప్పుడు యేసు పాత నిబంధనను నివసించాడు, అతను ఓట్ కోట్. అతని మిషన్ OT ద్వారా నిర్వచించబడింది</a:t>
            </a:r>
          </a:p>
        </p:txBody>
      </p:sp>
      <p:grpSp>
        <p:nvGrpSpPr>
          <p:cNvPr id="191" name="Group 7"/>
          <p:cNvGrpSpPr/>
          <p:nvPr/>
        </p:nvGrpSpPr>
        <p:grpSpPr>
          <a:xfrm>
            <a:off x="1119376" y="5217164"/>
            <a:ext cx="10474242" cy="4395217"/>
            <a:chOff x="0" y="0"/>
            <a:chExt cx="10474240" cy="4395216"/>
          </a:xfrm>
        </p:grpSpPr>
        <p:sp>
          <p:nvSpPr>
            <p:cNvPr id="189" name="Freeform 8"/>
            <p:cNvSpPr/>
            <p:nvPr/>
          </p:nvSpPr>
          <p:spPr>
            <a:xfrm>
              <a:off x="0" y="0"/>
              <a:ext cx="10474200" cy="439521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6" y="0"/>
                  </a:moveTo>
                  <a:lnTo>
                    <a:pt x="21574" y="0"/>
                  </a:lnTo>
                  <a:cubicBezTo>
                    <a:pt x="21588" y="0"/>
                    <a:pt x="21600" y="28"/>
                    <a:pt x="21600" y="62"/>
                  </a:cubicBezTo>
                  <a:lnTo>
                    <a:pt x="21600" y="21538"/>
                  </a:lnTo>
                  <a:cubicBezTo>
                    <a:pt x="21600" y="21572"/>
                    <a:pt x="21588" y="21600"/>
                    <a:pt x="21574" y="21600"/>
                  </a:cubicBezTo>
                  <a:lnTo>
                    <a:pt x="26" y="21600"/>
                  </a:lnTo>
                  <a:cubicBezTo>
                    <a:pt x="12" y="21600"/>
                    <a:pt x="0" y="21572"/>
                    <a:pt x="0" y="21538"/>
                  </a:cubicBezTo>
                  <a:lnTo>
                    <a:pt x="0" y="62"/>
                  </a:lnTo>
                  <a:cubicBezTo>
                    <a:pt x="0" y="28"/>
                    <a:pt x="12" y="0"/>
                    <a:pt x="26" y="0"/>
                  </a:cubicBezTo>
                  <a:moveTo>
                    <a:pt x="26" y="125"/>
                  </a:moveTo>
                  <a:lnTo>
                    <a:pt x="26" y="62"/>
                  </a:lnTo>
                  <a:lnTo>
                    <a:pt x="52" y="62"/>
                  </a:lnTo>
                  <a:lnTo>
                    <a:pt x="52" y="21538"/>
                  </a:lnTo>
                  <a:lnTo>
                    <a:pt x="26" y="21538"/>
                  </a:lnTo>
                  <a:lnTo>
                    <a:pt x="26" y="21475"/>
                  </a:lnTo>
                  <a:lnTo>
                    <a:pt x="21574" y="21475"/>
                  </a:lnTo>
                  <a:lnTo>
                    <a:pt x="21574" y="21538"/>
                  </a:lnTo>
                  <a:lnTo>
                    <a:pt x="21548" y="21538"/>
                  </a:lnTo>
                  <a:lnTo>
                    <a:pt x="21548" y="62"/>
                  </a:lnTo>
                  <a:lnTo>
                    <a:pt x="21574" y="62"/>
                  </a:lnTo>
                  <a:lnTo>
                    <a:pt x="21574" y="125"/>
                  </a:lnTo>
                  <a:lnTo>
                    <a:pt x="26" y="125"/>
                  </a:lnTo>
                  <a:close/>
                </a:path>
              </a:pathLst>
            </a:custGeom>
            <a:solidFill>
              <a:srgbClr val="000000"/>
            </a:solidFill>
            <a:ln w="12700" cap="flat">
              <a:noFill/>
              <a:miter lim="400000"/>
            </a:ln>
            <a:effectLst/>
          </p:spPr>
          <p:txBody>
            <a:bodyPr wrap="square" lIns="60959" tIns="60959" rIns="60959" bIns="60959" numCol="1" anchor="t">
              <a:noAutofit/>
            </a:bodyPr>
            <a:lstStyle/>
            <a:p>
              <a:pPr/>
            </a:p>
          </p:txBody>
        </p:sp>
        <p:sp>
          <p:nvSpPr>
            <p:cNvPr id="190" name="TextBox 9"/>
            <p:cNvSpPr/>
            <p:nvPr/>
          </p:nvSpPr>
          <p:spPr>
            <a:xfrm>
              <a:off x="0" y="2145248"/>
              <a:ext cx="10474241"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val="1"/>
              </a:ext>
            </a:extLst>
          </p:spPr>
          <p:txBody>
            <a:bodyPr wrap="square" lIns="67733" tIns="67733" rIns="67733" bIns="67733" numCol="1" anchor="ctr">
              <a:spAutoFit/>
            </a:bodyPr>
            <a:lstStyle>
              <a:lvl1pPr algn="just">
                <a:lnSpc>
                  <a:spcPts val="4800"/>
                </a:lnSpc>
                <a:defRPr sz="3200">
                  <a:latin typeface="+mn-lt"/>
                  <a:ea typeface="+mn-ea"/>
                  <a:cs typeface="+mn-cs"/>
                  <a:sym typeface="Times New Roman"/>
                </a:defRPr>
              </a:lvl1pPr>
            </a:lstStyle>
            <a:p>
              <a:pPr/>
              <a:r>
                <a:t>"మరియు అతను నలభై రోజులు మరియు నలభై రాత్రులు ఉపవాసం తర్వాత, అప్పుడు అతను ఆకలితో మారింది. మరియు టెంపుర్ వచ్చి, "మీరు దేవుని కుమారుడు ఉంటే, ఈ రాళ్ళు రొట్టె మారింది." కానీ అతను సమాధానం చెప్పాడు, "అని వ్రాసిన, 'మనిషి మాత్రమే బ్రెడ్ ఒంటరిగా జీవించకూడదు, కానీ దేవుని నోటి నుండి బయటకు వచ్చే ప్రతి పదం" (మత్తయి 4: 2-4).</a:t>
              </a:r>
            </a:p>
          </p:txBody>
        </p:sp>
      </p:gr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3" name="Freeform 2"/>
          <p:cNvSpPr/>
          <p:nvPr/>
        </p:nvSpPr>
        <p:spPr>
          <a:xfrm>
            <a:off x="-130" y="-2"/>
            <a:ext cx="13101935" cy="1261034"/>
          </a:xfrm>
          <a:prstGeom prst="rect">
            <a:avLst/>
          </a:prstGeom>
          <a:blipFill>
            <a:blip r:embed="rId2"/>
            <a:stretch>
              <a:fillRect/>
            </a:stretch>
          </a:blipFill>
          <a:ln w="12700">
            <a:miter lim="400000"/>
          </a:ln>
        </p:spPr>
        <p:txBody>
          <a:bodyPr lIns="60959" tIns="60959" rIns="60959" bIns="60959"/>
          <a:lstStyle/>
          <a:p>
            <a:pPr/>
          </a:p>
        </p:txBody>
      </p:sp>
      <p:sp>
        <p:nvSpPr>
          <p:cNvPr id="194" name="TextBox 3"/>
          <p:cNvSpPr txBox="1"/>
          <p:nvPr/>
        </p:nvSpPr>
        <p:spPr>
          <a:xfrm>
            <a:off x="370518" y="9322"/>
            <a:ext cx="6368524" cy="1106172"/>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lnSpc>
                <a:spcPts val="8000"/>
              </a:lnSpc>
              <a:defRPr sz="6600">
                <a:solidFill>
                  <a:srgbClr val="FFFFFF"/>
                </a:solidFill>
                <a:latin typeface="+mn-lt"/>
                <a:ea typeface="+mn-ea"/>
                <a:cs typeface="+mn-cs"/>
                <a:sym typeface="Times New Roman"/>
              </a:defRPr>
            </a:lvl1pPr>
          </a:lstStyle>
          <a:p>
            <a:pPr/>
            <a:r>
              <a:t> జీవితం మూలము</a:t>
            </a:r>
          </a:p>
        </p:txBody>
      </p:sp>
      <p:sp>
        <p:nvSpPr>
          <p:cNvPr id="195" name="TextBox 4"/>
          <p:cNvSpPr txBox="1"/>
          <p:nvPr/>
        </p:nvSpPr>
        <p:spPr>
          <a:xfrm>
            <a:off x="11225770" y="22022"/>
            <a:ext cx="1366886" cy="102098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lnSpc>
                <a:spcPts val="8200"/>
              </a:lnSpc>
              <a:defRPr sz="6200">
                <a:solidFill>
                  <a:srgbClr val="FFFFFF"/>
                </a:solidFill>
                <a:latin typeface="+mj-lt"/>
                <a:ea typeface="+mj-ea"/>
                <a:cs typeface="+mj-cs"/>
                <a:sym typeface="Helvetica"/>
              </a:defRPr>
            </a:lvl1pPr>
          </a:lstStyle>
          <a:p>
            <a:pPr/>
            <a:r>
              <a:t>#10</a:t>
            </a:r>
          </a:p>
        </p:txBody>
      </p:sp>
      <p:sp>
        <p:nvSpPr>
          <p:cNvPr id="196" name="Freeform 5"/>
          <p:cNvSpPr/>
          <p:nvPr/>
        </p:nvSpPr>
        <p:spPr>
          <a:xfrm>
            <a:off x="5693316" y="2296889"/>
            <a:ext cx="7321011" cy="5646861"/>
          </a:xfrm>
          <a:prstGeom prst="rect">
            <a:avLst/>
          </a:prstGeom>
          <a:blipFill>
            <a:blip r:embed="rId3"/>
            <a:stretch>
              <a:fillRect/>
            </a:stretch>
          </a:blipFill>
          <a:ln w="12700">
            <a:miter lim="400000"/>
          </a:ln>
        </p:spPr>
        <p:txBody>
          <a:bodyPr lIns="60959" tIns="60959" rIns="60959" bIns="60959"/>
          <a:lstStyle/>
          <a:p>
            <a:pPr/>
          </a:p>
        </p:txBody>
      </p:sp>
      <p:sp>
        <p:nvSpPr>
          <p:cNvPr id="197" name="TextBox 6"/>
          <p:cNvSpPr txBox="1"/>
          <p:nvPr/>
        </p:nvSpPr>
        <p:spPr>
          <a:xfrm>
            <a:off x="370518" y="1272189"/>
            <a:ext cx="12415199" cy="931123"/>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6900"/>
              </a:lnSpc>
              <a:defRPr b="1" sz="5100">
                <a:latin typeface="+mn-lt"/>
                <a:ea typeface="+mn-ea"/>
                <a:cs typeface="+mn-cs"/>
                <a:sym typeface="Times New Roman"/>
              </a:defRPr>
            </a:lvl1pPr>
          </a:lstStyle>
          <a:p>
            <a:pPr/>
            <a:r>
              <a:t>మా పద్ధతులను రీలవెంటరీ చేసే ప్రాముఖ్యతs</a:t>
            </a:r>
          </a:p>
        </p:txBody>
      </p:sp>
      <p:sp>
        <p:nvSpPr>
          <p:cNvPr id="198" name="TextBox 7"/>
          <p:cNvSpPr txBox="1"/>
          <p:nvPr/>
        </p:nvSpPr>
        <p:spPr>
          <a:xfrm>
            <a:off x="201852" y="2360007"/>
            <a:ext cx="5659424" cy="707009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1" marL="362127" indent="-212749">
              <a:lnSpc>
                <a:spcPct val="90000"/>
              </a:lnSpc>
              <a:buSzPct val="100000"/>
              <a:buFont typeface="Helvetica"/>
              <a:buChar char="•"/>
              <a:defRPr sz="4500">
                <a:latin typeface="+mn-lt"/>
                <a:ea typeface="+mn-ea"/>
                <a:cs typeface="+mn-cs"/>
                <a:sym typeface="Times New Roman"/>
              </a:defRPr>
            </a:pPr>
            <a:r>
              <a:t>గురువు పాఠాన్ని అమలు చేయడానికి అవసరమైన విశ్వాసం కోరుకుంటారు. దీని యొక్క అజ్ఞానం పెరుగుదల లేకపోవడం వలన. మన జీవమును జీవిస్తు 0 ది మన నిరీక్షణ కాదు?</a:t>
            </a:r>
          </a:p>
        </p:txBody>
      </p:sp>
      <p:sp>
        <p:nvSpPr>
          <p:cNvPr id="199" name="TextBox 8"/>
          <p:cNvSpPr txBox="1"/>
          <p:nvPr/>
        </p:nvSpPr>
        <p:spPr>
          <a:xfrm>
            <a:off x="6405309" y="7905649"/>
            <a:ext cx="6222566" cy="1853185"/>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1" marL="305726" indent="-173397">
              <a:lnSpc>
                <a:spcPct val="80000"/>
              </a:lnSpc>
              <a:buSzPct val="100000"/>
              <a:buFont typeface="Helvetica"/>
              <a:buChar char="•"/>
              <a:defRPr sz="3800">
                <a:latin typeface="+mn-lt"/>
                <a:ea typeface="+mn-ea"/>
                <a:cs typeface="+mn-cs"/>
                <a:sym typeface="Times New Roman"/>
              </a:defRPr>
            </a:pPr>
            <a:r>
              <a:t>మా ప్రజలు పూర్తి పరిపక్వత పెరిగి ఉంటే అది ఎలా ఉంటుంది?</a:t>
            </a: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1" name="Freeform 2"/>
          <p:cNvSpPr/>
          <p:nvPr/>
        </p:nvSpPr>
        <p:spPr>
          <a:xfrm>
            <a:off x="-130" y="-2"/>
            <a:ext cx="13101935" cy="1261034"/>
          </a:xfrm>
          <a:prstGeom prst="rect">
            <a:avLst/>
          </a:prstGeom>
          <a:blipFill>
            <a:blip r:embed="rId2"/>
            <a:stretch>
              <a:fillRect/>
            </a:stretch>
          </a:blipFill>
          <a:ln w="12700">
            <a:miter lim="400000"/>
          </a:ln>
        </p:spPr>
        <p:txBody>
          <a:bodyPr lIns="60959" tIns="60959" rIns="60959" bIns="60959"/>
          <a:lstStyle/>
          <a:p>
            <a:pPr/>
          </a:p>
        </p:txBody>
      </p:sp>
      <p:sp>
        <p:nvSpPr>
          <p:cNvPr id="202" name="TextBox 3"/>
          <p:cNvSpPr txBox="1"/>
          <p:nvPr/>
        </p:nvSpPr>
        <p:spPr>
          <a:xfrm>
            <a:off x="-130" y="128503"/>
            <a:ext cx="6368524" cy="1106172"/>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lnSpc>
                <a:spcPts val="8000"/>
              </a:lnSpc>
              <a:defRPr sz="6600">
                <a:solidFill>
                  <a:srgbClr val="FFFFFF"/>
                </a:solidFill>
                <a:latin typeface="+mn-lt"/>
                <a:ea typeface="+mn-ea"/>
                <a:cs typeface="+mn-cs"/>
                <a:sym typeface="Times New Roman"/>
              </a:defRPr>
            </a:lvl1pPr>
          </a:lstStyle>
          <a:p>
            <a:pPr/>
            <a:r>
              <a:t> జీవితం మూలము</a:t>
            </a:r>
          </a:p>
        </p:txBody>
      </p:sp>
      <p:sp>
        <p:nvSpPr>
          <p:cNvPr id="203" name="TextBox 4"/>
          <p:cNvSpPr txBox="1"/>
          <p:nvPr/>
        </p:nvSpPr>
        <p:spPr>
          <a:xfrm>
            <a:off x="11225770" y="22022"/>
            <a:ext cx="1366886" cy="102098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lnSpc>
                <a:spcPts val="8200"/>
              </a:lnSpc>
              <a:defRPr sz="6200">
                <a:solidFill>
                  <a:srgbClr val="FFFFFF"/>
                </a:solidFill>
                <a:latin typeface="+mj-lt"/>
                <a:ea typeface="+mj-ea"/>
                <a:cs typeface="+mj-cs"/>
                <a:sym typeface="Helvetica"/>
              </a:defRPr>
            </a:lvl1pPr>
          </a:lstStyle>
          <a:p>
            <a:pPr/>
            <a:r>
              <a:t>#10</a:t>
            </a:r>
          </a:p>
        </p:txBody>
      </p:sp>
      <p:sp>
        <p:nvSpPr>
          <p:cNvPr id="204" name="TextBox 5"/>
          <p:cNvSpPr txBox="1"/>
          <p:nvPr/>
        </p:nvSpPr>
        <p:spPr>
          <a:xfrm>
            <a:off x="192937" y="2740596"/>
            <a:ext cx="12262327" cy="705231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1" marL="360394" indent="-214411">
              <a:buSzPct val="100000"/>
              <a:buFont typeface="Helvetica"/>
              <a:buChar char="•"/>
              <a:defRPr sz="4700">
                <a:latin typeface="+mn-lt"/>
                <a:ea typeface="+mn-ea"/>
                <a:cs typeface="+mn-cs"/>
                <a:sym typeface="Times New Roman"/>
              </a:defRPr>
            </a:pPr>
            <a:r>
              <a:t>జ్ఞానమున ట్రస్ట్ అధికారిక మరియు అనధికారిక శిక్షణలో శిక్షణ యొక్క మా లక్ష్యాలను గందరగోళానికి గురి చేస్తుంది. ఒక ఉపాధ్యాయుల విశ్వాసం మంచి మరియు చెడు రెండింటికీ విద్యార్థి యొక్క అభ్యాసం మరియు విశ్వాసాన్ని ప్రభావితం చేస్తుంది. యేసు వంటి దేవుని మాటను విశ్వసించడం ద్వారా మన బోధన సంబంధిత, డైనమిక్, వైద్యం మరియు ఉపయోగకరంగా ఉంటుంది.</a:t>
            </a:r>
          </a:p>
        </p:txBody>
      </p:sp>
      <p:sp>
        <p:nvSpPr>
          <p:cNvPr id="205" name="Freeform 7"/>
          <p:cNvSpPr/>
          <p:nvPr/>
        </p:nvSpPr>
        <p:spPr>
          <a:xfrm>
            <a:off x="3323348" y="1482273"/>
            <a:ext cx="6361304" cy="1037083"/>
          </a:xfrm>
          <a:custGeom>
            <a:avLst/>
            <a:gdLst/>
            <a:ahLst/>
            <a:cxnLst>
              <a:cxn ang="0">
                <a:pos x="wd2" y="hd2"/>
              </a:cxn>
              <a:cxn ang="5400000">
                <a:pos x="wd2" y="hd2"/>
              </a:cxn>
              <a:cxn ang="10800000">
                <a:pos x="wd2" y="hd2"/>
              </a:cxn>
              <a:cxn ang="16200000">
                <a:pos x="wd2" y="hd2"/>
              </a:cxn>
            </a:cxnLst>
            <a:rect l="0" t="0" r="r" b="b"/>
            <a:pathLst>
              <a:path w="21600" h="21597" fill="norm" stroke="1" extrusionOk="0">
                <a:moveTo>
                  <a:pt x="0" y="4496"/>
                </a:moveTo>
                <a:cubicBezTo>
                  <a:pt x="0" y="1992"/>
                  <a:pt x="344" y="0"/>
                  <a:pt x="761" y="0"/>
                </a:cubicBezTo>
                <a:lnTo>
                  <a:pt x="20839" y="0"/>
                </a:lnTo>
                <a:lnTo>
                  <a:pt x="20839" y="529"/>
                </a:lnTo>
                <a:lnTo>
                  <a:pt x="20839" y="0"/>
                </a:lnTo>
                <a:cubicBezTo>
                  <a:pt x="21256" y="0"/>
                  <a:pt x="21600" y="1992"/>
                  <a:pt x="21600" y="4496"/>
                </a:cubicBezTo>
                <a:lnTo>
                  <a:pt x="21514" y="4496"/>
                </a:lnTo>
                <a:lnTo>
                  <a:pt x="21600" y="4496"/>
                </a:lnTo>
                <a:lnTo>
                  <a:pt x="21600" y="17101"/>
                </a:lnTo>
                <a:lnTo>
                  <a:pt x="21514" y="17101"/>
                </a:lnTo>
                <a:lnTo>
                  <a:pt x="21600" y="17101"/>
                </a:lnTo>
                <a:cubicBezTo>
                  <a:pt x="21600" y="19606"/>
                  <a:pt x="21256" y="21597"/>
                  <a:pt x="20839" y="21597"/>
                </a:cubicBezTo>
                <a:lnTo>
                  <a:pt x="20839" y="21068"/>
                </a:lnTo>
                <a:lnTo>
                  <a:pt x="20839" y="21597"/>
                </a:lnTo>
                <a:lnTo>
                  <a:pt x="761" y="21597"/>
                </a:lnTo>
                <a:lnTo>
                  <a:pt x="761" y="21068"/>
                </a:lnTo>
                <a:lnTo>
                  <a:pt x="761" y="21597"/>
                </a:lnTo>
                <a:cubicBezTo>
                  <a:pt x="344" y="21600"/>
                  <a:pt x="0" y="19606"/>
                  <a:pt x="0" y="17101"/>
                </a:cubicBezTo>
                <a:lnTo>
                  <a:pt x="0" y="4496"/>
                </a:lnTo>
                <a:lnTo>
                  <a:pt x="86" y="4496"/>
                </a:lnTo>
                <a:lnTo>
                  <a:pt x="0" y="4496"/>
                </a:lnTo>
                <a:moveTo>
                  <a:pt x="172" y="4496"/>
                </a:moveTo>
                <a:lnTo>
                  <a:pt x="172" y="17101"/>
                </a:lnTo>
                <a:lnTo>
                  <a:pt x="86" y="17101"/>
                </a:lnTo>
                <a:lnTo>
                  <a:pt x="172" y="17101"/>
                </a:lnTo>
                <a:cubicBezTo>
                  <a:pt x="172" y="18979"/>
                  <a:pt x="433" y="20539"/>
                  <a:pt x="761" y="20539"/>
                </a:cubicBezTo>
                <a:lnTo>
                  <a:pt x="20839" y="20539"/>
                </a:lnTo>
                <a:cubicBezTo>
                  <a:pt x="21167" y="20539"/>
                  <a:pt x="21428" y="18979"/>
                  <a:pt x="21428" y="17101"/>
                </a:cubicBezTo>
                <a:lnTo>
                  <a:pt x="21428" y="4496"/>
                </a:lnTo>
                <a:cubicBezTo>
                  <a:pt x="21428" y="2618"/>
                  <a:pt x="21167" y="1058"/>
                  <a:pt x="20839" y="1058"/>
                </a:cubicBezTo>
                <a:lnTo>
                  <a:pt x="761" y="1058"/>
                </a:lnTo>
                <a:lnTo>
                  <a:pt x="761" y="529"/>
                </a:lnTo>
                <a:lnTo>
                  <a:pt x="761" y="1058"/>
                </a:lnTo>
                <a:cubicBezTo>
                  <a:pt x="433" y="1058"/>
                  <a:pt x="172" y="2618"/>
                  <a:pt x="172" y="4496"/>
                </a:cubicBezTo>
                <a:close/>
              </a:path>
            </a:pathLst>
          </a:custGeom>
          <a:solidFill>
            <a:srgbClr val="000000"/>
          </a:solidFill>
          <a:ln w="12700">
            <a:miter lim="400000"/>
          </a:ln>
        </p:spPr>
        <p:txBody>
          <a:bodyPr lIns="60959" tIns="60959" rIns="60959" bIns="60959"/>
          <a:lstStyle/>
          <a:p>
            <a:pPr/>
          </a:p>
        </p:txBody>
      </p:sp>
      <p:sp>
        <p:nvSpPr>
          <p:cNvPr id="206" name="TextBox 8"/>
          <p:cNvSpPr txBox="1"/>
          <p:nvPr/>
        </p:nvSpPr>
        <p:spPr>
          <a:xfrm>
            <a:off x="4097590" y="1532355"/>
            <a:ext cx="4906496" cy="998222"/>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lnSpc>
                <a:spcPts val="7200"/>
              </a:lnSpc>
              <a:defRPr b="1" sz="6000">
                <a:latin typeface="+mn-lt"/>
                <a:ea typeface="+mn-ea"/>
                <a:cs typeface="+mn-cs"/>
                <a:sym typeface="Times New Roman"/>
              </a:defRPr>
            </a:lvl1pPr>
          </a:lstStyle>
          <a:p>
            <a:pPr>
              <a:defRPr b="0">
                <a:latin typeface="Calibri"/>
                <a:ea typeface="Calibri"/>
                <a:cs typeface="Calibri"/>
                <a:sym typeface="Calibri"/>
              </a:defRPr>
            </a:pPr>
            <a:r>
              <a:rPr b="1">
                <a:latin typeface="+mn-lt"/>
                <a:ea typeface="+mn-ea"/>
                <a:cs typeface="+mn-cs"/>
                <a:sym typeface="Times New Roman"/>
              </a:rPr>
              <a:t>సారాంశం</a:t>
            </a: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8" name="TextBox 7"/>
          <p:cNvSpPr txBox="1"/>
          <p:nvPr/>
        </p:nvSpPr>
        <p:spPr>
          <a:xfrm>
            <a:off x="228925" y="5075524"/>
            <a:ext cx="12546950" cy="1836421"/>
          </a:xfrm>
          <a:prstGeom prst="rect">
            <a:avLst/>
          </a:prstGeom>
          <a:ln w="12700">
            <a:miter lim="400000"/>
          </a:ln>
          <a:effectLst>
            <a:outerShdw sx="100000" sy="100000" kx="0" ky="0" algn="b" rotWithShape="0" blurRad="50800" dist="25400" dir="5400000">
              <a:srgbClr val="000000">
                <a:alpha val="50000"/>
              </a:srgbClr>
            </a:outerShdw>
          </a:effectLst>
          <a:extLst>
            <a:ext uri="{C572A759-6A51-4108-AA02-DFA0A04FC94B}">
              <ma14:wrappingTextBoxFlag xmlns:ma14="http://schemas.microsoft.com/office/mac/drawingml/2011/main" val="1"/>
            </a:ext>
          </a:extLst>
        </p:spPr>
        <p:txBody>
          <a:bodyPr lIns="0" tIns="0" rIns="0" bIns="0">
            <a:spAutoFit/>
          </a:bodyPr>
          <a:lstStyle>
            <a:lvl1pPr algn="ctr">
              <a:lnSpc>
                <a:spcPct val="120000"/>
              </a:lnSpc>
              <a:defRPr sz="10400">
                <a:solidFill>
                  <a:srgbClr val="D4EBF5"/>
                </a:solidFill>
                <a:latin typeface="Helvetica Condensed Medium"/>
                <a:ea typeface="Helvetica Condensed Medium"/>
                <a:cs typeface="Helvetica Condensed Medium"/>
                <a:sym typeface="Helvetica Condensed Medium"/>
              </a:defRPr>
            </a:lvl1pPr>
          </a:lstStyle>
          <a:p>
            <a:pPr/>
            <a:r>
              <a:t>కొత్త నమ్మిన శిక్షణ</a:t>
            </a:r>
          </a:p>
        </p:txBody>
      </p:sp>
      <p:sp>
        <p:nvSpPr>
          <p:cNvPr id="209" name="The Life Core"/>
          <p:cNvSpPr txBox="1"/>
          <p:nvPr/>
        </p:nvSpPr>
        <p:spPr>
          <a:xfrm>
            <a:off x="-2105027" y="-78213"/>
            <a:ext cx="17214854" cy="2482427"/>
          </a:xfrm>
          <a:prstGeom prst="rect">
            <a:avLst/>
          </a:prstGeom>
          <a:ln w="12700">
            <a:miter lim="400000"/>
          </a:ln>
          <a:effectLst>
            <a:outerShdw sx="100000" sy="100000" kx="0" ky="0" algn="b" rotWithShape="0" blurRad="76200" dist="25400" dir="5400000">
              <a:srgbClr val="000000">
                <a:alpha val="50000"/>
              </a:srgbClr>
            </a:outerShdw>
          </a:effectLst>
          <a:extLst>
            <a:ext uri="{C572A759-6A51-4108-AA02-DFA0A04FC94B}">
              <ma14:wrappingTextBoxFlag xmlns:ma14="http://schemas.microsoft.com/office/mac/drawingml/2011/main" val="1"/>
            </a:ext>
          </a:extLst>
        </p:spPr>
        <p:txBody>
          <a:bodyPr lIns="67733" tIns="67733" rIns="67733" bIns="67733" anchor="ctr">
            <a:spAutoFit/>
          </a:bodyPr>
          <a:lstStyle>
            <a:lvl1pPr algn="ctr" defTabSz="609600">
              <a:spcBef>
                <a:spcPts val="3600"/>
              </a:spcBef>
              <a:tabLst>
                <a:tab pos="469900" algn="l"/>
                <a:tab pos="939800" algn="l"/>
                <a:tab pos="1422400" algn="l"/>
                <a:tab pos="1892300" algn="l"/>
                <a:tab pos="2362200" algn="l"/>
                <a:tab pos="2844800" algn="l"/>
                <a:tab pos="3314700" algn="l"/>
                <a:tab pos="3784600" algn="l"/>
                <a:tab pos="4267200" algn="l"/>
                <a:tab pos="4737100" algn="l"/>
                <a:tab pos="5207000" algn="l"/>
                <a:tab pos="5689600" algn="l"/>
              </a:tabLst>
              <a:defRPr b="1" sz="13200">
                <a:solidFill>
                  <a:srgbClr val="FFFFFF"/>
                </a:solidFill>
                <a:effectLst>
                  <a:outerShdw sx="100000" sy="100000" kx="0" ky="0" algn="b" rotWithShape="0" blurRad="12700" dist="25400" dir="18900000">
                    <a:srgbClr val="000000"/>
                  </a:outerShdw>
                </a:effectLst>
                <a:latin typeface="+mn-lt"/>
                <a:ea typeface="+mn-ea"/>
                <a:cs typeface="+mn-cs"/>
                <a:sym typeface="Times New Roman"/>
              </a:defRPr>
            </a:lvl1pPr>
          </a:lstStyle>
          <a:p>
            <a:pPr/>
            <a:r>
              <a:t> జీవితం మూలము</a:t>
            </a:r>
          </a:p>
        </p:txBody>
      </p:sp>
      <p:grpSp>
        <p:nvGrpSpPr>
          <p:cNvPr id="213" name="Group"/>
          <p:cNvGrpSpPr/>
          <p:nvPr/>
        </p:nvGrpSpPr>
        <p:grpSpPr>
          <a:xfrm>
            <a:off x="355729" y="2055302"/>
            <a:ext cx="12293342" cy="1033345"/>
            <a:chOff x="0" y="0"/>
            <a:chExt cx="12293341" cy="1033343"/>
          </a:xfrm>
        </p:grpSpPr>
        <p:sp>
          <p:nvSpPr>
            <p:cNvPr id="210" name="Our Limitations"/>
            <p:cNvSpPr txBox="1"/>
            <p:nvPr/>
          </p:nvSpPr>
          <p:spPr>
            <a:xfrm>
              <a:off x="223053" y="0"/>
              <a:ext cx="11942777" cy="905087"/>
            </a:xfrm>
            <a:prstGeom prst="rect">
              <a:avLst/>
            </a:prstGeom>
            <a:noFill/>
            <a:ln w="12700" cap="flat">
              <a:noFill/>
              <a:miter lim="400000"/>
            </a:ln>
            <a:effectLst>
              <a:outerShdw sx="100000" sy="100000" kx="0" ky="0" algn="b" rotWithShape="0" blurRad="76200" dist="25400" dir="5400000">
                <a:srgbClr val="000000">
                  <a:alpha val="50000"/>
                </a:srgbClr>
              </a:outerShdw>
            </a:effectLst>
            <a:extLst>
              <a:ext uri="{C572A759-6A51-4108-AA02-DFA0A04FC94B}">
                <ma14:wrappingTextBoxFlag xmlns:ma14="http://schemas.microsoft.com/office/mac/drawingml/2011/main" val="1"/>
              </a:ext>
            </a:extLst>
          </p:spPr>
          <p:txBody>
            <a:bodyPr wrap="square" lIns="67733" tIns="67733" rIns="67733" bIns="67733" numCol="1" anchor="ctr">
              <a:spAutoFit/>
            </a:bodyPr>
            <a:lstStyle>
              <a:lvl1pPr algn="ctr" defTabSz="609600">
                <a:lnSpc>
                  <a:spcPct val="110000"/>
                </a:lnSpc>
                <a:spcBef>
                  <a:spcPts val="2100"/>
                </a:spcBef>
                <a:tabLst>
                  <a:tab pos="469900" algn="l"/>
                  <a:tab pos="939800" algn="l"/>
                  <a:tab pos="1422400" algn="l"/>
                  <a:tab pos="1892300" algn="l"/>
                  <a:tab pos="2362200" algn="l"/>
                  <a:tab pos="2844800" algn="l"/>
                  <a:tab pos="3314700" algn="l"/>
                  <a:tab pos="3784600" algn="l"/>
                  <a:tab pos="4267200" algn="l"/>
                  <a:tab pos="4737100" algn="l"/>
                  <a:tab pos="5207000" algn="l"/>
                  <a:tab pos="5689600" algn="l"/>
                </a:tabLst>
                <a:defRPr spc="-88" sz="4400">
                  <a:solidFill>
                    <a:srgbClr val="B6CCDB"/>
                  </a:solidFill>
                  <a:latin typeface="Helvetica Condensed Medium"/>
                  <a:ea typeface="Helvetica Condensed Medium"/>
                  <a:cs typeface="Helvetica Condensed Medium"/>
                  <a:sym typeface="Helvetica Condensed Medium"/>
                </a:defRPr>
              </a:lvl1pPr>
            </a:lstStyle>
            <a:p>
              <a:pPr/>
              <a:r>
                <a:t> కనుగొనడం - గొప్ప శిక్షణ యొక్క హృదయం కనుగొనడం</a:t>
              </a:r>
            </a:p>
          </p:txBody>
        </p:sp>
        <p:sp>
          <p:nvSpPr>
            <p:cNvPr id="211" name="Line"/>
            <p:cNvSpPr/>
            <p:nvPr/>
          </p:nvSpPr>
          <p:spPr>
            <a:xfrm>
              <a:off x="0" y="17822"/>
              <a:ext cx="12197799" cy="1"/>
            </a:xfrm>
            <a:prstGeom prst="line">
              <a:avLst/>
            </a:prstGeom>
            <a:noFill/>
            <a:ln w="25400" cap="flat">
              <a:solidFill>
                <a:srgbClr val="DFFFF5"/>
              </a:solidFill>
              <a:prstDash val="solid"/>
              <a:round/>
            </a:ln>
            <a:effectLst>
              <a:outerShdw sx="100000" sy="100000" kx="0" ky="0" algn="b" rotWithShape="0" blurRad="50800" dist="25400" dir="5400000">
                <a:srgbClr val="000000">
                  <a:alpha val="50000"/>
                </a:srgbClr>
              </a:outerShdw>
            </a:effectLst>
          </p:spPr>
          <p:txBody>
            <a:bodyPr wrap="square" lIns="60958" tIns="60958" rIns="60958" bIns="60958" numCol="1" anchor="t">
              <a:noAutofit/>
            </a:bodyPr>
            <a:lstStyle/>
            <a:p>
              <a:pPr algn="ctr" defTabSz="778933">
                <a:defRPr b="1" sz="9600">
                  <a:solidFill>
                    <a:srgbClr val="CCFCF9"/>
                  </a:solidFill>
                  <a:effectLst>
                    <a:outerShdw sx="100000" sy="100000" kx="0" ky="0" algn="b" rotWithShape="0" blurRad="25400" dist="25400" dir="840000">
                      <a:srgbClr val="000000"/>
                    </a:outerShdw>
                  </a:effectLst>
                  <a:latin typeface="+mj-lt"/>
                  <a:ea typeface="+mj-ea"/>
                  <a:cs typeface="+mj-cs"/>
                  <a:sym typeface="Helvetica"/>
                </a:defRPr>
              </a:pPr>
            </a:p>
          </p:txBody>
        </p:sp>
        <p:sp>
          <p:nvSpPr>
            <p:cNvPr id="212" name="Line"/>
            <p:cNvSpPr/>
            <p:nvPr/>
          </p:nvSpPr>
          <p:spPr>
            <a:xfrm>
              <a:off x="95542" y="1033343"/>
              <a:ext cx="12197800" cy="1"/>
            </a:xfrm>
            <a:prstGeom prst="line">
              <a:avLst/>
            </a:prstGeom>
            <a:noFill/>
            <a:ln w="25400" cap="flat">
              <a:solidFill>
                <a:srgbClr val="DFFFF5"/>
              </a:solidFill>
              <a:prstDash val="solid"/>
              <a:round/>
            </a:ln>
            <a:effectLst>
              <a:outerShdw sx="100000" sy="100000" kx="0" ky="0" algn="b" rotWithShape="0" blurRad="50800" dist="25400" dir="5400000">
                <a:srgbClr val="000000">
                  <a:alpha val="50000"/>
                </a:srgbClr>
              </a:outerShdw>
            </a:effectLst>
          </p:spPr>
          <p:txBody>
            <a:bodyPr wrap="square" lIns="60958" tIns="60958" rIns="60958" bIns="60958" numCol="1" anchor="t">
              <a:noAutofit/>
            </a:bodyPr>
            <a:lstStyle/>
            <a:p>
              <a:pPr algn="ctr" defTabSz="778933">
                <a:defRPr b="1" sz="9600">
                  <a:solidFill>
                    <a:srgbClr val="CCFCF9"/>
                  </a:solidFill>
                  <a:effectLst>
                    <a:outerShdw sx="100000" sy="100000" kx="0" ky="0" algn="b" rotWithShape="0" blurRad="25400" dist="25400" dir="840000">
                      <a:srgbClr val="000000"/>
                    </a:outerShdw>
                  </a:effectLst>
                  <a:latin typeface="+mj-lt"/>
                  <a:ea typeface="+mj-ea"/>
                  <a:cs typeface="+mj-cs"/>
                  <a:sym typeface="Helvetica"/>
                </a:defRPr>
              </a:pPr>
            </a:p>
          </p:txBody>
        </p:sp>
      </p:gr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5" name="Freeform 2"/>
          <p:cNvSpPr/>
          <p:nvPr/>
        </p:nvSpPr>
        <p:spPr>
          <a:xfrm>
            <a:off x="-1" y="19911"/>
            <a:ext cx="13101935" cy="1261035"/>
          </a:xfrm>
          <a:prstGeom prst="rect">
            <a:avLst/>
          </a:prstGeom>
          <a:blipFill>
            <a:blip r:embed="rId2"/>
            <a:stretch>
              <a:fillRect/>
            </a:stretch>
          </a:blipFill>
          <a:ln w="12700">
            <a:miter lim="400000"/>
          </a:ln>
        </p:spPr>
        <p:txBody>
          <a:bodyPr lIns="60959" tIns="60959" rIns="60959" bIns="60959"/>
          <a:lstStyle/>
          <a:p>
            <a:pPr/>
          </a:p>
        </p:txBody>
      </p:sp>
      <p:sp>
        <p:nvSpPr>
          <p:cNvPr id="216" name="TextBox 3"/>
          <p:cNvSpPr txBox="1"/>
          <p:nvPr/>
        </p:nvSpPr>
        <p:spPr>
          <a:xfrm>
            <a:off x="332225" y="154843"/>
            <a:ext cx="6368523" cy="1106172"/>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lnSpc>
                <a:spcPts val="8000"/>
              </a:lnSpc>
              <a:defRPr sz="6600">
                <a:solidFill>
                  <a:srgbClr val="FFFFFF"/>
                </a:solidFill>
                <a:latin typeface="+mn-lt"/>
                <a:ea typeface="+mn-ea"/>
                <a:cs typeface="+mn-cs"/>
                <a:sym typeface="Times New Roman"/>
              </a:defRPr>
            </a:lvl1pPr>
          </a:lstStyle>
          <a:p>
            <a:pPr/>
            <a:r>
              <a:t> జీవితం మూలము</a:t>
            </a:r>
          </a:p>
        </p:txBody>
      </p:sp>
      <p:sp>
        <p:nvSpPr>
          <p:cNvPr id="217" name="TextBox 4"/>
          <p:cNvSpPr txBox="1"/>
          <p:nvPr/>
        </p:nvSpPr>
        <p:spPr>
          <a:xfrm>
            <a:off x="11225770" y="22022"/>
            <a:ext cx="1366886" cy="102098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lnSpc>
                <a:spcPts val="8200"/>
              </a:lnSpc>
              <a:defRPr sz="6200">
                <a:solidFill>
                  <a:srgbClr val="FFFFFF"/>
                </a:solidFill>
                <a:latin typeface="+mj-lt"/>
                <a:ea typeface="+mj-ea"/>
                <a:cs typeface="+mj-cs"/>
                <a:sym typeface="Helvetica"/>
              </a:defRPr>
            </a:lvl1pPr>
          </a:lstStyle>
          <a:p>
            <a:pPr/>
            <a:r>
              <a:t>#10</a:t>
            </a:r>
          </a:p>
        </p:txBody>
      </p:sp>
      <p:sp>
        <p:nvSpPr>
          <p:cNvPr id="218" name="TextBox 5"/>
          <p:cNvSpPr txBox="1"/>
          <p:nvPr/>
        </p:nvSpPr>
        <p:spPr>
          <a:xfrm>
            <a:off x="509967" y="1310049"/>
            <a:ext cx="7835049" cy="953348"/>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6900"/>
              </a:lnSpc>
              <a:defRPr b="1" sz="5600">
                <a:latin typeface="+mn-lt"/>
                <a:ea typeface="+mn-ea"/>
                <a:cs typeface="+mn-cs"/>
                <a:sym typeface="Times New Roman"/>
              </a:defRPr>
            </a:lvl1pPr>
          </a:lstStyle>
          <a:p>
            <a:pPr>
              <a:defRPr b="0">
                <a:latin typeface="Calibri"/>
                <a:ea typeface="Calibri"/>
                <a:cs typeface="Calibri"/>
                <a:sym typeface="Calibri"/>
              </a:defRPr>
            </a:pPr>
            <a:r>
              <a:rPr b="1">
                <a:latin typeface="+mn-lt"/>
                <a:ea typeface="+mn-ea"/>
                <a:cs typeface="+mn-cs"/>
                <a:sym typeface="Times New Roman"/>
              </a:rPr>
              <a:t>కొత్త నమ్మిన శిక్షణ</a:t>
            </a:r>
          </a:p>
        </p:txBody>
      </p:sp>
      <p:sp>
        <p:nvSpPr>
          <p:cNvPr id="219" name="TextBox 6"/>
          <p:cNvSpPr txBox="1"/>
          <p:nvPr/>
        </p:nvSpPr>
        <p:spPr>
          <a:xfrm>
            <a:off x="332225" y="2607777"/>
            <a:ext cx="4321086" cy="60452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1" marL="346986" indent="-214584">
              <a:buSzPct val="100000"/>
              <a:buFont typeface="Helvetica"/>
              <a:buChar char="•"/>
              <a:defRPr sz="4000">
                <a:latin typeface="+mn-lt"/>
                <a:ea typeface="+mn-ea"/>
                <a:cs typeface="+mn-cs"/>
                <a:sym typeface="Times New Roman"/>
              </a:defRPr>
            </a:pPr>
            <a:r>
              <a:t>మేము కొత్త నమ్మిన కోసం శ్రద్ధ వహించడానికి ఒకదానిపై ఒక అందమైన ప్రత్యేకమైన జాగ్రత్తలు మరియు ఆహారం అవసరం</a:t>
            </a:r>
          </a:p>
        </p:txBody>
      </p:sp>
      <p:sp>
        <p:nvSpPr>
          <p:cNvPr id="220" name="Freeform 7"/>
          <p:cNvSpPr/>
          <p:nvPr/>
        </p:nvSpPr>
        <p:spPr>
          <a:xfrm>
            <a:off x="5114547" y="2338261"/>
            <a:ext cx="7581372" cy="4129701"/>
          </a:xfrm>
          <a:prstGeom prst="rect">
            <a:avLst/>
          </a:prstGeom>
          <a:blipFill>
            <a:blip r:embed="rId3"/>
            <a:stretch>
              <a:fillRect/>
            </a:stretch>
          </a:blipFill>
          <a:ln w="12700">
            <a:miter lim="400000"/>
          </a:ln>
        </p:spPr>
        <p:txBody>
          <a:bodyPr lIns="60959" tIns="60959" rIns="60959" bIns="60959"/>
          <a:lstStyle/>
          <a:p>
            <a:pPr/>
          </a:p>
        </p:txBody>
      </p:sp>
      <p:sp>
        <p:nvSpPr>
          <p:cNvPr id="221" name="TextBox 8"/>
          <p:cNvSpPr txBox="1"/>
          <p:nvPr/>
        </p:nvSpPr>
        <p:spPr>
          <a:xfrm>
            <a:off x="4702183" y="6431019"/>
            <a:ext cx="8406099" cy="324866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lnSpc>
                <a:spcPts val="5000"/>
              </a:lnSpc>
              <a:defRPr sz="3600">
                <a:solidFill>
                  <a:srgbClr val="5F327B"/>
                </a:solidFill>
                <a:latin typeface="+mn-lt"/>
                <a:ea typeface="+mn-ea"/>
                <a:cs typeface="+mn-cs"/>
                <a:sym typeface="Times New Roman"/>
              </a:defRPr>
            </a:lvl1pPr>
          </a:lstStyle>
          <a:p>
            <a:pPr/>
            <a:r>
              <a:t>"నేను మీ రాయడం కోసం మీ పాపాలు క్షమించబడ్డాను ఎందుకంటే నేను మీకు వ్రాస్తున్నాను, నేను మీ తండ్రి కొరకు సిద్ధంగా ఉన్నాను ... నేను మీకు తండ్రికి," అని పిలుస్తాను "(1 జాన్ 2: 12-14).</a:t>
            </a: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3" name="Freeform 2"/>
          <p:cNvSpPr/>
          <p:nvPr/>
        </p:nvSpPr>
        <p:spPr>
          <a:xfrm>
            <a:off x="-130" y="-2"/>
            <a:ext cx="13101935" cy="1261034"/>
          </a:xfrm>
          <a:prstGeom prst="rect">
            <a:avLst/>
          </a:prstGeom>
          <a:blipFill>
            <a:blip r:embed="rId2"/>
            <a:stretch>
              <a:fillRect/>
            </a:stretch>
          </a:blipFill>
          <a:ln w="12700">
            <a:miter lim="400000"/>
          </a:ln>
        </p:spPr>
        <p:txBody>
          <a:bodyPr lIns="60959" tIns="60959" rIns="60959" bIns="60959"/>
          <a:lstStyle/>
          <a:p>
            <a:pPr/>
          </a:p>
        </p:txBody>
      </p:sp>
      <p:sp>
        <p:nvSpPr>
          <p:cNvPr id="224" name="TextBox 3"/>
          <p:cNvSpPr txBox="1"/>
          <p:nvPr/>
        </p:nvSpPr>
        <p:spPr>
          <a:xfrm>
            <a:off x="133877" y="191135"/>
            <a:ext cx="6368523" cy="1106172"/>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lnSpc>
                <a:spcPts val="8000"/>
              </a:lnSpc>
              <a:defRPr sz="6600">
                <a:solidFill>
                  <a:srgbClr val="FFFFFF"/>
                </a:solidFill>
                <a:latin typeface="+mn-lt"/>
                <a:ea typeface="+mn-ea"/>
                <a:cs typeface="+mn-cs"/>
                <a:sym typeface="Times New Roman"/>
              </a:defRPr>
            </a:lvl1pPr>
          </a:lstStyle>
          <a:p>
            <a:pPr/>
            <a:r>
              <a:t> జీవితం మూలము</a:t>
            </a:r>
          </a:p>
        </p:txBody>
      </p:sp>
      <p:sp>
        <p:nvSpPr>
          <p:cNvPr id="225" name="TextBox 4"/>
          <p:cNvSpPr txBox="1"/>
          <p:nvPr/>
        </p:nvSpPr>
        <p:spPr>
          <a:xfrm>
            <a:off x="11225770" y="22022"/>
            <a:ext cx="1366886" cy="102098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lnSpc>
                <a:spcPts val="8200"/>
              </a:lnSpc>
              <a:defRPr sz="6200">
                <a:solidFill>
                  <a:srgbClr val="FFFFFF"/>
                </a:solidFill>
                <a:latin typeface="+mj-lt"/>
                <a:ea typeface="+mj-ea"/>
                <a:cs typeface="+mj-cs"/>
                <a:sym typeface="Helvetica"/>
              </a:defRPr>
            </a:lvl1pPr>
          </a:lstStyle>
          <a:p>
            <a:pPr/>
            <a:r>
              <a:t>#10</a:t>
            </a:r>
          </a:p>
        </p:txBody>
      </p:sp>
      <p:sp>
        <p:nvSpPr>
          <p:cNvPr id="226" name="TextBox 5"/>
          <p:cNvSpPr txBox="1"/>
          <p:nvPr/>
        </p:nvSpPr>
        <p:spPr>
          <a:xfrm>
            <a:off x="528489" y="1459637"/>
            <a:ext cx="6644128" cy="953348"/>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6900"/>
              </a:lnSpc>
              <a:defRPr b="1" sz="5600">
                <a:latin typeface="+mn-lt"/>
                <a:ea typeface="+mn-ea"/>
                <a:cs typeface="+mn-cs"/>
                <a:sym typeface="Times New Roman"/>
              </a:defRPr>
            </a:lvl1pPr>
          </a:lstStyle>
          <a:p>
            <a:pPr>
              <a:defRPr b="0">
                <a:latin typeface="Calibri"/>
                <a:ea typeface="Calibri"/>
                <a:cs typeface="Calibri"/>
                <a:sym typeface="Calibri"/>
              </a:defRPr>
            </a:pPr>
            <a:r>
              <a:rPr b="1">
                <a:latin typeface="+mn-lt"/>
                <a:ea typeface="+mn-ea"/>
                <a:cs typeface="+mn-cs"/>
                <a:sym typeface="Times New Roman"/>
              </a:rPr>
              <a:t>చిన్న ప్రయత్నాలు</a:t>
            </a:r>
          </a:p>
        </p:txBody>
      </p:sp>
      <p:sp>
        <p:nvSpPr>
          <p:cNvPr id="227" name="TextBox 6"/>
          <p:cNvSpPr txBox="1"/>
          <p:nvPr/>
        </p:nvSpPr>
        <p:spPr>
          <a:xfrm>
            <a:off x="221430" y="2939936"/>
            <a:ext cx="7258245" cy="635381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1" marL="346986" indent="-214584">
              <a:buSzPct val="100000"/>
              <a:buFont typeface="Helvetica"/>
              <a:buChar char="•"/>
              <a:defRPr sz="3700">
                <a:latin typeface="+mn-lt"/>
                <a:ea typeface="+mn-ea"/>
                <a:cs typeface="+mn-cs"/>
                <a:sym typeface="Times New Roman"/>
              </a:defRPr>
            </a:pPr>
            <a:r>
              <a:t>లార్డ్ యొక్క గొప్ప కమిషన్ మేము అన్ని చెప్పడం ముఖ్యమైనది కానీ శిష్యుని భావనను నిర్లక్ష్యం చేసేందుకు స్త్రీ మహిళకు జన్మనిస్తుంది మరియు శిశువు నుండి దూరంగా నడుస్తుంది? కొత్త విశ్వాసులను శిక్షింపజేయకపోవడ 0 లో విశ్వాస 0  లో విశ్వాస 0 గా విశ్వాస 0 గా ఉ 0 డడ 0 ఎ 0 దుకు విశ్వాస 0 దూర 0 గా ఉ 0 ది.</a:t>
            </a:r>
          </a:p>
        </p:txBody>
      </p:sp>
      <p:sp>
        <p:nvSpPr>
          <p:cNvPr id="228" name="Freeform 8"/>
          <p:cNvSpPr/>
          <p:nvPr/>
        </p:nvSpPr>
        <p:spPr>
          <a:xfrm>
            <a:off x="8297358" y="1751499"/>
            <a:ext cx="4478529" cy="697839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081"/>
                </a:moveTo>
                <a:cubicBezTo>
                  <a:pt x="0" y="932"/>
                  <a:pt x="1450" y="0"/>
                  <a:pt x="3240" y="0"/>
                </a:cubicBezTo>
                <a:lnTo>
                  <a:pt x="18360" y="0"/>
                </a:lnTo>
                <a:cubicBezTo>
                  <a:pt x="20149" y="0"/>
                  <a:pt x="21600" y="932"/>
                  <a:pt x="21600" y="2081"/>
                </a:cubicBezTo>
                <a:lnTo>
                  <a:pt x="21600" y="19519"/>
                </a:lnTo>
                <a:cubicBezTo>
                  <a:pt x="21600" y="20668"/>
                  <a:pt x="20150" y="21600"/>
                  <a:pt x="18360" y="21600"/>
                </a:cubicBezTo>
                <a:lnTo>
                  <a:pt x="3240" y="21600"/>
                </a:lnTo>
                <a:cubicBezTo>
                  <a:pt x="1450" y="21600"/>
                  <a:pt x="0" y="20668"/>
                  <a:pt x="0" y="19519"/>
                </a:cubicBezTo>
                <a:close/>
              </a:path>
            </a:pathLst>
          </a:custGeom>
          <a:blipFill>
            <a:blip r:embed="rId3"/>
            <a:stretch>
              <a:fillRect/>
            </a:stretch>
          </a:blipFill>
          <a:ln w="12700">
            <a:miter lim="400000"/>
          </a:ln>
        </p:spPr>
        <p:txBody>
          <a:bodyPr lIns="60959" tIns="60959" rIns="60959" bIns="60959"/>
          <a:lstStyle/>
          <a:p>
            <a:pPr/>
          </a:p>
        </p:txBody>
      </p:sp>
      <p:sp>
        <p:nvSpPr>
          <p:cNvPr id="229" name="TextBox 9"/>
          <p:cNvSpPr txBox="1"/>
          <p:nvPr/>
        </p:nvSpPr>
        <p:spPr>
          <a:xfrm>
            <a:off x="8271719" y="2227922"/>
            <a:ext cx="4529823" cy="615188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lnSpc>
                <a:spcPts val="4800"/>
              </a:lnSpc>
              <a:defRPr sz="4000">
                <a:solidFill>
                  <a:srgbClr val="FFFFFF"/>
                </a:solidFill>
                <a:latin typeface="+mj-lt"/>
                <a:ea typeface="+mj-ea"/>
                <a:cs typeface="+mj-cs"/>
                <a:sym typeface="Helvetica"/>
              </a:defRPr>
            </a:lvl1pPr>
          </a:lstStyle>
          <a:p>
            <a:pPr/>
            <a:r>
              <a:t>మన చరిత్ర లేదా సాంప్రదాయం మనకు ఏమి అప్పగించాడో, కొత్త నమ్మిన న ప్రేమను ప్రేమి 0 చడానికి మరియు వ్యక్తిగత ఆధ్యాత్మిక సంరక్షణను అందించడానికి గొప్ప షెపర్డ్ చేత చర్చిగా ఉంది.</a:t>
            </a: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1" name="Freeform 2"/>
          <p:cNvSpPr/>
          <p:nvPr/>
        </p:nvSpPr>
        <p:spPr>
          <a:xfrm>
            <a:off x="-130" y="-2"/>
            <a:ext cx="13101935" cy="1261034"/>
          </a:xfrm>
          <a:prstGeom prst="rect">
            <a:avLst/>
          </a:prstGeom>
          <a:blipFill>
            <a:blip r:embed="rId2"/>
            <a:stretch>
              <a:fillRect/>
            </a:stretch>
          </a:blipFill>
          <a:ln w="12700">
            <a:miter lim="400000"/>
          </a:ln>
        </p:spPr>
        <p:txBody>
          <a:bodyPr lIns="60959" tIns="60959" rIns="60959" bIns="60959"/>
          <a:lstStyle/>
          <a:p>
            <a:pPr/>
          </a:p>
        </p:txBody>
      </p:sp>
      <p:sp>
        <p:nvSpPr>
          <p:cNvPr id="232" name="TextBox 3"/>
          <p:cNvSpPr txBox="1"/>
          <p:nvPr/>
        </p:nvSpPr>
        <p:spPr>
          <a:xfrm>
            <a:off x="-415710" y="37746"/>
            <a:ext cx="7055940" cy="1106172"/>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lnSpc>
                <a:spcPts val="8000"/>
              </a:lnSpc>
              <a:defRPr sz="6600">
                <a:solidFill>
                  <a:srgbClr val="FFFFFF"/>
                </a:solidFill>
                <a:latin typeface="+mn-lt"/>
                <a:ea typeface="+mn-ea"/>
                <a:cs typeface="+mn-cs"/>
                <a:sym typeface="Times New Roman"/>
              </a:defRPr>
            </a:lvl1pPr>
          </a:lstStyle>
          <a:p>
            <a:pPr/>
            <a:r>
              <a:t> జీవితం మూలము</a:t>
            </a:r>
          </a:p>
        </p:txBody>
      </p:sp>
      <p:sp>
        <p:nvSpPr>
          <p:cNvPr id="233" name="TextBox 4"/>
          <p:cNvSpPr txBox="1"/>
          <p:nvPr/>
        </p:nvSpPr>
        <p:spPr>
          <a:xfrm>
            <a:off x="11225770" y="22022"/>
            <a:ext cx="1366886" cy="102098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lnSpc>
                <a:spcPts val="8200"/>
              </a:lnSpc>
              <a:defRPr sz="6200">
                <a:solidFill>
                  <a:srgbClr val="FFFFFF"/>
                </a:solidFill>
                <a:latin typeface="+mj-lt"/>
                <a:ea typeface="+mj-ea"/>
                <a:cs typeface="+mj-cs"/>
                <a:sym typeface="Helvetica"/>
              </a:defRPr>
            </a:lvl1pPr>
          </a:lstStyle>
          <a:p>
            <a:pPr/>
            <a:r>
              <a:t>#10</a:t>
            </a:r>
          </a:p>
        </p:txBody>
      </p:sp>
      <p:sp>
        <p:nvSpPr>
          <p:cNvPr id="234" name="TextBox 5"/>
          <p:cNvSpPr txBox="1"/>
          <p:nvPr/>
        </p:nvSpPr>
        <p:spPr>
          <a:xfrm>
            <a:off x="130168" y="1417922"/>
            <a:ext cx="7055940" cy="7895337"/>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1" marL="331878" indent="-213674">
              <a:lnSpc>
                <a:spcPct val="90000"/>
              </a:lnSpc>
              <a:buSzPct val="100000"/>
              <a:buFont typeface="Helvetica"/>
              <a:buChar char="•"/>
              <a:defRPr sz="3800">
                <a:latin typeface="+mn-lt"/>
                <a:ea typeface="+mn-ea"/>
                <a:cs typeface="+mn-cs"/>
                <a:sym typeface="Times New Roman"/>
              </a:defRPr>
            </a:pPr>
            <a:r>
              <a:t>మొదట, శిక్షకులుగా మారడం మరియు కొత్త నమ్మినల యొక్క ప్రాథమిక సంరక్షణకు మరింత పెంపకం మరియు నమ్మాల బాధ్యత వహించే బాధ్యత అని మేము విస్తరించాలి. రెండవది, ఈ ప్రాథమిక సంరక్షణ ఎలా కనిపిస్తుందో మేము నిర్వచిస్తాము. మూడవది, కొత్త విశ్వాసం శిక్షణ ఆధ్యాత్మిక అభివృద్ధి మరియు శిక్షణ మొత్తం చిత్రంలో ఎలా సరిపోతుందో చూపించాల్సిన అవసరం ఉంది.</a:t>
            </a:r>
          </a:p>
        </p:txBody>
      </p:sp>
      <p:sp>
        <p:nvSpPr>
          <p:cNvPr id="235" name="TextBox 6"/>
          <p:cNvSpPr txBox="1"/>
          <p:nvPr/>
        </p:nvSpPr>
        <p:spPr>
          <a:xfrm>
            <a:off x="7659960" y="1746090"/>
            <a:ext cx="5576872" cy="72390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1" marL="345556" indent="-216549">
              <a:lnSpc>
                <a:spcPct val="90000"/>
              </a:lnSpc>
              <a:buSzPct val="100000"/>
              <a:buFont typeface="Helvetica"/>
              <a:buChar char="•"/>
              <a:defRPr sz="3800">
                <a:latin typeface="+mn-lt"/>
                <a:ea typeface="+mn-ea"/>
                <a:cs typeface="+mn-cs"/>
                <a:sym typeface="Times New Roman"/>
              </a:defRPr>
            </a:pPr>
            <a:r>
              <a:t>నాలుగవ, క్రైస్తవ వృద్ధి మొదటి ఆదిగవంలో నేర్చుకోవడం మరియు మాస్టర్ నీస్ ఏవి గుర్తించాలో గుర్తించండి. ఒక మార్గదర్శక సమయాన్ని మార్గనిర్దేశం చేయడంలో సహాయపడటానికి 7-10 వారాల శిక్షణా వనరులను గుర్తించడం సూచించబడింది.</a:t>
            </a: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7" name="Freeform 2"/>
          <p:cNvSpPr/>
          <p:nvPr/>
        </p:nvSpPr>
        <p:spPr>
          <a:xfrm>
            <a:off x="-130" y="-2"/>
            <a:ext cx="13101935" cy="1261034"/>
          </a:xfrm>
          <a:prstGeom prst="rect">
            <a:avLst/>
          </a:prstGeom>
          <a:blipFill>
            <a:blip r:embed="rId2"/>
            <a:stretch>
              <a:fillRect/>
            </a:stretch>
          </a:blipFill>
          <a:ln w="12700">
            <a:miter lim="400000"/>
          </a:ln>
        </p:spPr>
        <p:txBody>
          <a:bodyPr lIns="60959" tIns="60959" rIns="60959" bIns="60959"/>
          <a:lstStyle/>
          <a:p>
            <a:pPr/>
          </a:p>
        </p:txBody>
      </p:sp>
      <p:sp>
        <p:nvSpPr>
          <p:cNvPr id="238" name="TextBox 3"/>
          <p:cNvSpPr txBox="1"/>
          <p:nvPr/>
        </p:nvSpPr>
        <p:spPr>
          <a:xfrm>
            <a:off x="-72002" y="9322"/>
            <a:ext cx="6368524" cy="1106172"/>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lnSpc>
                <a:spcPts val="8000"/>
              </a:lnSpc>
              <a:defRPr sz="6600">
                <a:solidFill>
                  <a:srgbClr val="FFFFFF"/>
                </a:solidFill>
                <a:latin typeface="+mn-lt"/>
                <a:ea typeface="+mn-ea"/>
                <a:cs typeface="+mn-cs"/>
                <a:sym typeface="Times New Roman"/>
              </a:defRPr>
            </a:lvl1pPr>
          </a:lstStyle>
          <a:p>
            <a:pPr/>
            <a:r>
              <a:t> జీవితం మూలము</a:t>
            </a:r>
          </a:p>
        </p:txBody>
      </p:sp>
      <p:sp>
        <p:nvSpPr>
          <p:cNvPr id="239" name="TextBox 4"/>
          <p:cNvSpPr txBox="1"/>
          <p:nvPr/>
        </p:nvSpPr>
        <p:spPr>
          <a:xfrm>
            <a:off x="11225770" y="22022"/>
            <a:ext cx="1366886" cy="102098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lnSpc>
                <a:spcPts val="8200"/>
              </a:lnSpc>
              <a:defRPr sz="6200">
                <a:solidFill>
                  <a:srgbClr val="FFFFFF"/>
                </a:solidFill>
                <a:latin typeface="+mj-lt"/>
                <a:ea typeface="+mj-ea"/>
                <a:cs typeface="+mj-cs"/>
                <a:sym typeface="Helvetica"/>
              </a:defRPr>
            </a:lvl1pPr>
          </a:lstStyle>
          <a:p>
            <a:pPr/>
            <a:r>
              <a:t>#10</a:t>
            </a:r>
          </a:p>
        </p:txBody>
      </p:sp>
      <p:sp>
        <p:nvSpPr>
          <p:cNvPr id="240" name="TextBox 6"/>
          <p:cNvSpPr txBox="1"/>
          <p:nvPr/>
        </p:nvSpPr>
        <p:spPr>
          <a:xfrm>
            <a:off x="648450" y="1240219"/>
            <a:ext cx="5478609" cy="953349"/>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6900"/>
              </a:lnSpc>
              <a:defRPr b="1" sz="5600">
                <a:latin typeface="+mn-lt"/>
                <a:ea typeface="+mn-ea"/>
                <a:cs typeface="+mn-cs"/>
                <a:sym typeface="Times New Roman"/>
              </a:defRPr>
            </a:lvl1pPr>
          </a:lstStyle>
          <a:p>
            <a:pPr>
              <a:defRPr b="0">
                <a:latin typeface="Calibri"/>
                <a:ea typeface="Calibri"/>
                <a:cs typeface="Calibri"/>
                <a:sym typeface="Calibri"/>
              </a:defRPr>
            </a:pPr>
            <a:r>
              <a:rPr b="1">
                <a:latin typeface="+mn-lt"/>
                <a:ea typeface="+mn-ea"/>
                <a:cs typeface="+mn-cs"/>
                <a:sym typeface="Times New Roman"/>
              </a:rPr>
              <a:t>ఎక్కువ దృక్పథం</a:t>
            </a:r>
          </a:p>
        </p:txBody>
      </p:sp>
      <p:sp>
        <p:nvSpPr>
          <p:cNvPr id="241" name="TextBox 7"/>
          <p:cNvSpPr txBox="1"/>
          <p:nvPr/>
        </p:nvSpPr>
        <p:spPr>
          <a:xfrm>
            <a:off x="-80200" y="2596831"/>
            <a:ext cx="6384919" cy="72390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1" marL="357260" indent="-218067">
              <a:lnSpc>
                <a:spcPct val="90000"/>
              </a:lnSpc>
              <a:buSzPct val="100000"/>
              <a:buFont typeface="Helvetica"/>
              <a:buChar char="•"/>
              <a:defRPr sz="3800">
                <a:latin typeface="+mn-lt"/>
                <a:ea typeface="+mn-ea"/>
                <a:cs typeface="+mn-cs"/>
                <a:sym typeface="Times New Roman"/>
              </a:defRPr>
            </a:pPr>
            <a:r>
              <a:t>దేవుడు అసోసియేలర్ మరియు శిష్యుల ఏకకాలంలో (ఉదా., తల్లి-పిల్లల) లో పనిచేస్తాడు. ఆకలి ముక్కలు చూడండి, ఏడు ప్రమాదాలను చూడండి మరియు శ్రద్ధ వహించడానికి శ్రద్ధ వహించడానికి శ్రద్ధ వహించడానికి శ్రద్ధ వహించడానికి ప్రధాన సమస్యలను ఎదుర్కోవడాన్ని గుర్తించడం</a:t>
            </a:r>
          </a:p>
        </p:txBody>
      </p:sp>
      <p:sp>
        <p:nvSpPr>
          <p:cNvPr id="242" name="TextBox 8"/>
          <p:cNvSpPr txBox="1"/>
          <p:nvPr/>
        </p:nvSpPr>
        <p:spPr>
          <a:xfrm>
            <a:off x="6550837" y="5230405"/>
            <a:ext cx="6368524" cy="432308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nSpc>
                <a:spcPts val="4800"/>
              </a:lnSpc>
              <a:defRPr sz="4000">
                <a:latin typeface="+mn-lt"/>
                <a:ea typeface="+mn-ea"/>
                <a:cs typeface="+mn-cs"/>
                <a:sym typeface="Times New Roman"/>
              </a:defRPr>
            </a:pPr>
            <a:r>
              <a:t>"పాలు మాత్రమే పాలు రేకులు మాత్రమే నీతి పదం అలవాటు లేదు, అతను ఒక పసికందు" ("పాలు మాత్రి పాలు రేకులు మాత్రం మీ నీడ పదాల జాబితా, నేను ఇప్పుడు పసికాన్ని" </a:t>
            </a:r>
            <a:r>
              <a:rPr sz="3200"/>
              <a:t>(హెబ్రీ 5: 12-13). 5: 12-13).</a:t>
            </a:r>
          </a:p>
        </p:txBody>
      </p:sp>
      <p:grpSp>
        <p:nvGrpSpPr>
          <p:cNvPr id="245" name="Group"/>
          <p:cNvGrpSpPr/>
          <p:nvPr/>
        </p:nvGrpSpPr>
        <p:grpSpPr>
          <a:xfrm>
            <a:off x="6077133" y="1275528"/>
            <a:ext cx="6922896" cy="5199883"/>
            <a:chOff x="0" y="0"/>
            <a:chExt cx="6922895" cy="5199882"/>
          </a:xfrm>
        </p:grpSpPr>
        <p:pic>
          <p:nvPicPr>
            <p:cNvPr id="243" name="Circles333.jpg" descr="Circles333.jpg"/>
            <p:cNvPicPr>
              <a:picLocks noChangeAspect="1"/>
            </p:cNvPicPr>
            <p:nvPr/>
          </p:nvPicPr>
          <p:blipFill>
            <a:blip r:embed="rId3">
              <a:extLst/>
            </a:blip>
            <a:stretch>
              <a:fillRect/>
            </a:stretch>
          </p:blipFill>
          <p:spPr>
            <a:xfrm>
              <a:off x="103809" y="0"/>
              <a:ext cx="6819087" cy="5199883"/>
            </a:xfrm>
            <a:prstGeom prst="rect">
              <a:avLst/>
            </a:prstGeom>
            <a:ln w="12700" cap="flat">
              <a:noFill/>
              <a:miter lim="400000"/>
            </a:ln>
            <a:effectLst/>
          </p:spPr>
        </p:pic>
        <p:sp>
          <p:nvSpPr>
            <p:cNvPr id="244" name="Training with a purpose"/>
            <p:cNvSpPr/>
            <p:nvPr/>
          </p:nvSpPr>
          <p:spPr>
            <a:xfrm>
              <a:off x="0" y="1966426"/>
              <a:ext cx="3721102"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noFill/>
            <a:ln w="12700" cap="flat">
              <a:noFill/>
              <a:miter lim="400000"/>
            </a:ln>
            <a:effectLst>
              <a:outerShdw sx="100000" sy="100000" kx="0" ky="0" algn="b" rotWithShape="0" blurRad="152400" dist="38100" dir="2460000">
                <a:srgbClr val="060606">
                  <a:alpha val="75000"/>
                </a:srgbClr>
              </a:outerShdw>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lgn="ctr" defTabSz="546100">
                <a:spcBef>
                  <a:spcPts val="16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5300">
                  <a:latin typeface="Helvetica Condensed Medium"/>
                  <a:ea typeface="Helvetica Condensed Medium"/>
                  <a:cs typeface="Helvetica Condensed Medium"/>
                  <a:sym typeface="Helvetica Condensed Medium"/>
                </a:defRPr>
              </a:lvl1pPr>
            </a:lstStyle>
            <a:p>
              <a:pPr/>
              <a:r>
                <a:t>ఒక ప్రయోజనంతో శిక్షణ</a:t>
              </a:r>
            </a:p>
          </p:txBody>
        </p:sp>
      </p:gr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7" name="The Life Core"/>
          <p:cNvSpPr txBox="1"/>
          <p:nvPr/>
        </p:nvSpPr>
        <p:spPr>
          <a:xfrm>
            <a:off x="325118" y="-124883"/>
            <a:ext cx="12399661" cy="27813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defTabSz="457200">
              <a:spcBef>
                <a:spcPts val="27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5000">
                <a:solidFill>
                  <a:srgbClr val="FFFFFF"/>
                </a:solidFill>
                <a:effectLst>
                  <a:outerShdw sx="100000" sy="100000" kx="0" ky="0" algn="b" rotWithShape="0" blurRad="12700" dist="25400" dir="18900000">
                    <a:srgbClr val="000000"/>
                  </a:outerShdw>
                </a:effectLst>
                <a:latin typeface="+mn-lt"/>
                <a:ea typeface="+mn-ea"/>
                <a:cs typeface="+mn-cs"/>
                <a:sym typeface="Times New Roman"/>
              </a:defRPr>
            </a:pPr>
            <a:r>
              <a:t> </a:t>
            </a:r>
            <a:r>
              <a:t>జీవిత-</a:t>
            </a:r>
            <a:r>
              <a:t> </a:t>
            </a:r>
            <a:r>
              <a:t>ప్రధానం</a:t>
            </a:r>
          </a:p>
        </p:txBody>
      </p:sp>
      <p:sp>
        <p:nvSpPr>
          <p:cNvPr id="108" name="Rounded Rectangle"/>
          <p:cNvSpPr/>
          <p:nvPr/>
        </p:nvSpPr>
        <p:spPr>
          <a:xfrm>
            <a:off x="1291772" y="5906200"/>
            <a:ext cx="10238376" cy="986143"/>
          </a:xfrm>
          <a:prstGeom prst="roundRect">
            <a:avLst>
              <a:gd name="adj" fmla="val 19318"/>
            </a:avLst>
          </a:prstGeom>
          <a:ln w="50800">
            <a:solidFill>
              <a:srgbClr val="FFFFFF"/>
            </a:solidFill>
            <a:miter lim="400000"/>
          </a:ln>
          <a:effectLst>
            <a:outerShdw sx="100000" sy="100000" kx="0" ky="0" algn="b" rotWithShape="0" blurRad="38100" dist="25400" dir="5400000">
              <a:srgbClr val="000000">
                <a:alpha val="50000"/>
              </a:srgbClr>
            </a:outerShdw>
          </a:effectLst>
        </p:spPr>
        <p:txBody>
          <a:bodyPr lIns="50800" tIns="50800" rIns="50800" bIns="50800" anchor="ctr"/>
          <a:lstStyle/>
          <a:p>
            <a:pPr algn="ctr" defTabSz="584200">
              <a:defRPr>
                <a:solidFill>
                  <a:srgbClr val="FFFFFF"/>
                </a:solidFill>
                <a:latin typeface="Helvetica Light"/>
                <a:ea typeface="Helvetica Light"/>
                <a:cs typeface="Helvetica Light"/>
                <a:sym typeface="Helvetica Light"/>
              </a:defRPr>
            </a:pPr>
          </a:p>
        </p:txBody>
      </p:sp>
      <p:sp>
        <p:nvSpPr>
          <p:cNvPr id="109" name="కనుగొనండి ప్రధానం జీవితం ప్రధానం…"/>
          <p:cNvSpPr txBox="1"/>
          <p:nvPr/>
        </p:nvSpPr>
        <p:spPr>
          <a:xfrm>
            <a:off x="1602581" y="2642563"/>
            <a:ext cx="9844736" cy="5751069"/>
          </a:xfrm>
          <a:prstGeom prst="rect">
            <a:avLst/>
          </a:prstGeom>
          <a:ln w="12700">
            <a:miter lim="400000"/>
          </a:ln>
          <a:effectLst>
            <a:outerShdw sx="100000" sy="100000" kx="0" ky="0" algn="b" rotWithShape="0" blurRad="63500" dist="72062" dir="2732947">
              <a:srgbClr val="000000">
                <a:alpha val="90572"/>
              </a:srgbClr>
            </a:outerShdw>
          </a:effectLst>
          <a:extLst>
            <a:ext uri="{C572A759-6A51-4108-AA02-DFA0A04FC94B}">
              <ma14:wrappingTextBoxFlag xmlns:ma14="http://schemas.microsoft.com/office/mac/drawingml/2011/main" val="1"/>
            </a:ext>
          </a:extLst>
        </p:spPr>
        <p:txBody>
          <a:bodyPr wrap="none" lIns="50800" tIns="50800" rIns="50800" bIns="50800" anchor="ctr">
            <a:spAutoFit/>
          </a:bodyPr>
          <a:lstStyle/>
          <a:p>
            <a:pPr defTabSz="457200">
              <a:lnSpc>
                <a:spcPct val="140000"/>
              </a:lnSpc>
              <a:spcBef>
                <a:spcPts val="27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1" sz="4800">
                <a:solidFill>
                  <a:srgbClr val="FFFFFF"/>
                </a:solidFill>
                <a:latin typeface="+mn-lt"/>
                <a:ea typeface="+mn-ea"/>
                <a:cs typeface="+mn-cs"/>
                <a:sym typeface="Times New Roman"/>
              </a:defRPr>
            </a:pPr>
            <a:r>
              <a:t>కనుగొనండి ప్రధానం జీవితం ప్రధానం</a:t>
            </a:r>
          </a:p>
          <a:p>
            <a:pPr defTabSz="457200">
              <a:lnSpc>
                <a:spcPct val="140000"/>
              </a:lnSpc>
              <a:spcBef>
                <a:spcPts val="27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1" sz="4800">
                <a:solidFill>
                  <a:srgbClr val="FFFFFF"/>
                </a:solidFill>
                <a:latin typeface="+mn-lt"/>
                <a:ea typeface="+mn-ea"/>
                <a:cs typeface="+mn-cs"/>
                <a:sym typeface="Times New Roman"/>
              </a:defRPr>
            </a:pPr>
            <a:r>
              <a:t>మెచ్చుకోండి ప్రధానాని జీవిత ప్రధానాని</a:t>
            </a:r>
          </a:p>
          <a:p>
            <a:pPr defTabSz="457200">
              <a:lnSpc>
                <a:spcPct val="140000"/>
              </a:lnSpc>
              <a:spcBef>
                <a:spcPts val="27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1" sz="4800">
                <a:solidFill>
                  <a:srgbClr val="FFFFFF"/>
                </a:solidFill>
                <a:latin typeface="+mn-lt"/>
                <a:ea typeface="+mn-ea"/>
                <a:cs typeface="+mn-cs"/>
                <a:sym typeface="Times New Roman"/>
              </a:defRPr>
            </a:pPr>
            <a:r>
              <a:t>సాధన చెయ్యండి  జీవితం ప్రధానాన్ని</a:t>
            </a:r>
          </a:p>
          <a:p>
            <a:pPr defTabSz="457200">
              <a:lnSpc>
                <a:spcPct val="140000"/>
              </a:lnSpc>
              <a:spcBef>
                <a:spcPts val="27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1" sz="4800">
                <a:solidFill>
                  <a:srgbClr val="FFFFFF"/>
                </a:solidFill>
                <a:latin typeface="+mn-lt"/>
                <a:ea typeface="+mn-ea"/>
                <a:cs typeface="+mn-cs"/>
                <a:sym typeface="Times New Roman"/>
              </a:defRPr>
            </a:pPr>
            <a:r>
              <a:t>అమలు చేయండి జీవిత ప్రధానాన్నన్ని</a:t>
            </a: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32" presetID="23" grpId="1" fill="hold">
                                  <p:stCondLst>
                                    <p:cond delay="0"/>
                                  </p:stCondLst>
                                  <p:iterate type="el" backwards="0">
                                    <p:tmAbs val="0"/>
                                  </p:iterate>
                                  <p:childTnLst>
                                    <p:set>
                                      <p:cBhvr>
                                        <p:cTn id="6" fill="hold"/>
                                        <p:tgtEl>
                                          <p:spTgt spid="108"/>
                                        </p:tgtEl>
                                        <p:attrNameLst>
                                          <p:attrName>style.visibility</p:attrName>
                                        </p:attrNameLst>
                                      </p:cBhvr>
                                      <p:to>
                                        <p:strVal val="visible"/>
                                      </p:to>
                                    </p:set>
                                    <p:anim calcmode="lin" valueType="num">
                                      <p:cBhvr>
                                        <p:cTn id="7" dur="1750" fill="hold"/>
                                        <p:tgtEl>
                                          <p:spTgt spid="108"/>
                                        </p:tgtEl>
                                        <p:attrNameLst>
                                          <p:attrName>ppt_w</p:attrName>
                                        </p:attrNameLst>
                                      </p:cBhvr>
                                      <p:tavLst>
                                        <p:tav tm="0">
                                          <p:val>
                                            <p:strVal val="4*#ppt_w"/>
                                          </p:val>
                                        </p:tav>
                                        <p:tav tm="100000">
                                          <p:val>
                                            <p:strVal val="#ppt_w"/>
                                          </p:val>
                                        </p:tav>
                                      </p:tavLst>
                                    </p:anim>
                                    <p:anim calcmode="lin" valueType="num">
                                      <p:cBhvr>
                                        <p:cTn id="8" dur="1750" fill="hold"/>
                                        <p:tgtEl>
                                          <p:spTgt spid="108"/>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08" grpId="1"/>
    </p:bldLst>
  </p:timing>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7" name="Freeform 2"/>
          <p:cNvSpPr/>
          <p:nvPr/>
        </p:nvSpPr>
        <p:spPr>
          <a:xfrm>
            <a:off x="-130" y="-2"/>
            <a:ext cx="13101935" cy="1261034"/>
          </a:xfrm>
          <a:prstGeom prst="rect">
            <a:avLst/>
          </a:prstGeom>
          <a:blipFill>
            <a:blip r:embed="rId2"/>
            <a:stretch>
              <a:fillRect/>
            </a:stretch>
          </a:blipFill>
          <a:ln w="12700">
            <a:miter lim="400000"/>
          </a:ln>
        </p:spPr>
        <p:txBody>
          <a:bodyPr lIns="60959" tIns="60959" rIns="60959" bIns="60959"/>
          <a:lstStyle/>
          <a:p>
            <a:pPr/>
          </a:p>
        </p:txBody>
      </p:sp>
      <p:sp>
        <p:nvSpPr>
          <p:cNvPr id="248" name="TextBox 3"/>
          <p:cNvSpPr txBox="1"/>
          <p:nvPr/>
        </p:nvSpPr>
        <p:spPr>
          <a:xfrm>
            <a:off x="-186145" y="9322"/>
            <a:ext cx="6368524" cy="1106172"/>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lnSpc>
                <a:spcPts val="8000"/>
              </a:lnSpc>
              <a:defRPr sz="6600">
                <a:solidFill>
                  <a:srgbClr val="FFFFFF"/>
                </a:solidFill>
                <a:latin typeface="+mn-lt"/>
                <a:ea typeface="+mn-ea"/>
                <a:cs typeface="+mn-cs"/>
                <a:sym typeface="Times New Roman"/>
              </a:defRPr>
            </a:lvl1pPr>
          </a:lstStyle>
          <a:p>
            <a:pPr/>
            <a:r>
              <a:t> జీవితం మూలము</a:t>
            </a:r>
          </a:p>
        </p:txBody>
      </p:sp>
      <p:sp>
        <p:nvSpPr>
          <p:cNvPr id="249" name="TextBox 4"/>
          <p:cNvSpPr txBox="1"/>
          <p:nvPr/>
        </p:nvSpPr>
        <p:spPr>
          <a:xfrm>
            <a:off x="11225770" y="22022"/>
            <a:ext cx="1366886" cy="102098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lnSpc>
                <a:spcPts val="8200"/>
              </a:lnSpc>
              <a:defRPr sz="6200">
                <a:solidFill>
                  <a:srgbClr val="FFFFFF"/>
                </a:solidFill>
                <a:latin typeface="+mj-lt"/>
                <a:ea typeface="+mj-ea"/>
                <a:cs typeface="+mj-cs"/>
                <a:sym typeface="Helvetica"/>
              </a:defRPr>
            </a:lvl1pPr>
          </a:lstStyle>
          <a:p>
            <a:pPr/>
            <a:r>
              <a:t>#10</a:t>
            </a:r>
          </a:p>
        </p:txBody>
      </p:sp>
      <p:sp>
        <p:nvSpPr>
          <p:cNvPr id="250" name="TextBox 5"/>
          <p:cNvSpPr txBox="1"/>
          <p:nvPr/>
        </p:nvSpPr>
        <p:spPr>
          <a:xfrm>
            <a:off x="1062791" y="1344771"/>
            <a:ext cx="2802795" cy="953349"/>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6900"/>
              </a:lnSpc>
              <a:defRPr b="1" sz="5600">
                <a:latin typeface="+mn-lt"/>
                <a:ea typeface="+mn-ea"/>
                <a:cs typeface="+mn-cs"/>
                <a:sym typeface="Times New Roman"/>
              </a:defRPr>
            </a:lvl1pPr>
          </a:lstStyle>
          <a:p>
            <a:pPr>
              <a:defRPr b="0">
                <a:latin typeface="Calibri"/>
                <a:ea typeface="Calibri"/>
                <a:cs typeface="Calibri"/>
                <a:sym typeface="Calibri"/>
              </a:defRPr>
            </a:pPr>
            <a:r>
              <a:rPr b="1">
                <a:latin typeface="+mn-lt"/>
                <a:ea typeface="+mn-ea"/>
                <a:cs typeface="+mn-cs"/>
                <a:sym typeface="Times New Roman"/>
              </a:rPr>
              <a:t>సవాలు</a:t>
            </a:r>
          </a:p>
        </p:txBody>
      </p:sp>
      <p:sp>
        <p:nvSpPr>
          <p:cNvPr id="251" name="TextBox 6"/>
          <p:cNvSpPr txBox="1"/>
          <p:nvPr/>
        </p:nvSpPr>
        <p:spPr>
          <a:xfrm>
            <a:off x="27655" y="2450861"/>
            <a:ext cx="6368525" cy="7277863"/>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1" marL="357260" indent="-218067">
              <a:lnSpc>
                <a:spcPct val="90000"/>
              </a:lnSpc>
              <a:buSzPct val="100000"/>
              <a:buFont typeface="Helvetica"/>
              <a:buChar char="•"/>
              <a:defRPr sz="4700">
                <a:latin typeface="+mn-lt"/>
                <a:ea typeface="+mn-ea"/>
                <a:cs typeface="+mn-cs"/>
                <a:sym typeface="Times New Roman"/>
              </a:defRPr>
            </a:pPr>
            <a:r>
              <a:t>కొత్త నమ్మిన వెంటనే వారితో పాటు శ్రద్ధ వహించడానికి వారి వృద్ధి రైలును ఎదురుచూడండి. "నేను ఈ సోదరుడు లేదా ఆ సోదరుడు చాలా సహాయపడింది. నేను నేర్చుకున్న దాన్ని ఎప్పటికీ మరచిపోను. "</a:t>
            </a:r>
          </a:p>
        </p:txBody>
      </p:sp>
      <p:sp>
        <p:nvSpPr>
          <p:cNvPr id="252" name="TextBox 7"/>
          <p:cNvSpPr txBox="1"/>
          <p:nvPr/>
        </p:nvSpPr>
        <p:spPr>
          <a:xfrm>
            <a:off x="6814146" y="1876055"/>
            <a:ext cx="5659426" cy="7216989"/>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just">
              <a:lnSpc>
                <a:spcPts val="6200"/>
              </a:lnSpc>
              <a:defRPr sz="4800">
                <a:solidFill>
                  <a:srgbClr val="005203"/>
                </a:solidFill>
                <a:latin typeface="+mn-lt"/>
                <a:ea typeface="+mn-ea"/>
                <a:cs typeface="+mn-cs"/>
                <a:sym typeface="Times New Roman"/>
              </a:defRPr>
            </a:lvl1pPr>
          </a:lstStyle>
          <a:p>
            <a:pPr/>
            <a:r>
              <a:t>చర్చి తరచుగా తరచుగా నమ్మకస్తులను విమర్శించడం, ఈ వ్యక్తికి బైబిల్ పెంపకం మరియు శిక్షణ కోసం వారి వ్యక్తి లేకపోవడంతో పశ్చాత్తాపం లేకుండానే తీవ్రంగా పెరుగుతూ ఉండదు.</a:t>
            </a: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4" name="Freeform 2"/>
          <p:cNvSpPr/>
          <p:nvPr/>
        </p:nvSpPr>
        <p:spPr>
          <a:xfrm>
            <a:off x="-130" y="-2"/>
            <a:ext cx="13101935" cy="1261034"/>
          </a:xfrm>
          <a:prstGeom prst="rect">
            <a:avLst/>
          </a:prstGeom>
          <a:blipFill>
            <a:blip r:embed="rId2"/>
            <a:stretch>
              <a:fillRect/>
            </a:stretch>
          </a:blipFill>
          <a:ln w="12700">
            <a:miter lim="400000"/>
          </a:ln>
        </p:spPr>
        <p:txBody>
          <a:bodyPr lIns="60959" tIns="60959" rIns="60959" bIns="60959"/>
          <a:lstStyle/>
          <a:p>
            <a:pPr/>
          </a:p>
        </p:txBody>
      </p:sp>
      <p:sp>
        <p:nvSpPr>
          <p:cNvPr id="255" name="TextBox 3"/>
          <p:cNvSpPr txBox="1"/>
          <p:nvPr/>
        </p:nvSpPr>
        <p:spPr>
          <a:xfrm>
            <a:off x="-72002" y="-71741"/>
            <a:ext cx="6368524" cy="1106172"/>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lnSpc>
                <a:spcPts val="8000"/>
              </a:lnSpc>
              <a:defRPr sz="6600">
                <a:solidFill>
                  <a:srgbClr val="FFFFFF"/>
                </a:solidFill>
                <a:latin typeface="+mn-lt"/>
                <a:ea typeface="+mn-ea"/>
                <a:cs typeface="+mn-cs"/>
                <a:sym typeface="Times New Roman"/>
              </a:defRPr>
            </a:lvl1pPr>
          </a:lstStyle>
          <a:p>
            <a:pPr/>
            <a:r>
              <a:t> జీవితం మూలము</a:t>
            </a:r>
          </a:p>
        </p:txBody>
      </p:sp>
      <p:sp>
        <p:nvSpPr>
          <p:cNvPr id="256" name="TextBox 4"/>
          <p:cNvSpPr txBox="1"/>
          <p:nvPr/>
        </p:nvSpPr>
        <p:spPr>
          <a:xfrm>
            <a:off x="11225770" y="22022"/>
            <a:ext cx="1366886" cy="102098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lnSpc>
                <a:spcPts val="8200"/>
              </a:lnSpc>
              <a:defRPr sz="6200">
                <a:solidFill>
                  <a:srgbClr val="FFFFFF"/>
                </a:solidFill>
                <a:latin typeface="+mj-lt"/>
                <a:ea typeface="+mj-ea"/>
                <a:cs typeface="+mj-cs"/>
                <a:sym typeface="Helvetica"/>
              </a:defRPr>
            </a:lvl1pPr>
          </a:lstStyle>
          <a:p>
            <a:pPr/>
            <a:r>
              <a:t>#10</a:t>
            </a:r>
          </a:p>
        </p:txBody>
      </p:sp>
      <p:sp>
        <p:nvSpPr>
          <p:cNvPr id="257" name="TextBox 5"/>
          <p:cNvSpPr txBox="1"/>
          <p:nvPr/>
        </p:nvSpPr>
        <p:spPr>
          <a:xfrm>
            <a:off x="403724" y="2837701"/>
            <a:ext cx="12294226" cy="644779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1" marL="360394" indent="-214411">
              <a:buSzPct val="100000"/>
              <a:buFont typeface="Helvetica"/>
              <a:buChar char="•"/>
              <a:defRPr sz="4300">
                <a:latin typeface="+mn-lt"/>
                <a:ea typeface="+mn-ea"/>
                <a:cs typeface="+mn-cs"/>
                <a:sym typeface="Times New Roman"/>
              </a:defRPr>
            </a:pPr>
            <a:r>
              <a:t>ప్రతి కొత్త నమ్మిన వ్యక్తిగతంగా అతనిని లేదా ఆమెను తాత్కాలికంగా పరిగణించవలసిన మరింత పరిపక్వమైన నమ్మిన అవసరం. వ్యక్తిగత శిష్యుల లేకుండా కొత్త నమ్మిన అనేక అదనపు పోరాటాలు ద్వారా వెళ్ళి తరచుగా చర్చి వదిలి. సువార్త మరియు మంత్రిత్వశాఖలలో పాల్గొన్న వారు మాత్రమే వ్యక్తిగతంగా కొత్త నమ్మిన శిష్యులకు సహాయపడకూడదు, కానీ ఇతర కొత్త విశ్వాసులను శిక్షణ ఇవ్వడానికి ఒక వాడకం యొక్క విజన్ విస్తరణకు కూడా.</a:t>
            </a:r>
          </a:p>
        </p:txBody>
      </p:sp>
      <p:sp>
        <p:nvSpPr>
          <p:cNvPr id="258" name="Freeform 7"/>
          <p:cNvSpPr/>
          <p:nvPr/>
        </p:nvSpPr>
        <p:spPr>
          <a:xfrm>
            <a:off x="3323348" y="1482273"/>
            <a:ext cx="6361304" cy="1037083"/>
          </a:xfrm>
          <a:custGeom>
            <a:avLst/>
            <a:gdLst/>
            <a:ahLst/>
            <a:cxnLst>
              <a:cxn ang="0">
                <a:pos x="wd2" y="hd2"/>
              </a:cxn>
              <a:cxn ang="5400000">
                <a:pos x="wd2" y="hd2"/>
              </a:cxn>
              <a:cxn ang="10800000">
                <a:pos x="wd2" y="hd2"/>
              </a:cxn>
              <a:cxn ang="16200000">
                <a:pos x="wd2" y="hd2"/>
              </a:cxn>
            </a:cxnLst>
            <a:rect l="0" t="0" r="r" b="b"/>
            <a:pathLst>
              <a:path w="21600" h="21597" fill="norm" stroke="1" extrusionOk="0">
                <a:moveTo>
                  <a:pt x="0" y="4496"/>
                </a:moveTo>
                <a:cubicBezTo>
                  <a:pt x="0" y="1992"/>
                  <a:pt x="344" y="0"/>
                  <a:pt x="761" y="0"/>
                </a:cubicBezTo>
                <a:lnTo>
                  <a:pt x="20839" y="0"/>
                </a:lnTo>
                <a:lnTo>
                  <a:pt x="20839" y="529"/>
                </a:lnTo>
                <a:lnTo>
                  <a:pt x="20839" y="0"/>
                </a:lnTo>
                <a:cubicBezTo>
                  <a:pt x="21256" y="0"/>
                  <a:pt x="21600" y="1992"/>
                  <a:pt x="21600" y="4496"/>
                </a:cubicBezTo>
                <a:lnTo>
                  <a:pt x="21514" y="4496"/>
                </a:lnTo>
                <a:lnTo>
                  <a:pt x="21600" y="4496"/>
                </a:lnTo>
                <a:lnTo>
                  <a:pt x="21600" y="17101"/>
                </a:lnTo>
                <a:lnTo>
                  <a:pt x="21514" y="17101"/>
                </a:lnTo>
                <a:lnTo>
                  <a:pt x="21600" y="17101"/>
                </a:lnTo>
                <a:cubicBezTo>
                  <a:pt x="21600" y="19606"/>
                  <a:pt x="21256" y="21597"/>
                  <a:pt x="20839" y="21597"/>
                </a:cubicBezTo>
                <a:lnTo>
                  <a:pt x="20839" y="21068"/>
                </a:lnTo>
                <a:lnTo>
                  <a:pt x="20839" y="21597"/>
                </a:lnTo>
                <a:lnTo>
                  <a:pt x="761" y="21597"/>
                </a:lnTo>
                <a:lnTo>
                  <a:pt x="761" y="21068"/>
                </a:lnTo>
                <a:lnTo>
                  <a:pt x="761" y="21597"/>
                </a:lnTo>
                <a:cubicBezTo>
                  <a:pt x="344" y="21600"/>
                  <a:pt x="0" y="19606"/>
                  <a:pt x="0" y="17101"/>
                </a:cubicBezTo>
                <a:lnTo>
                  <a:pt x="0" y="4496"/>
                </a:lnTo>
                <a:lnTo>
                  <a:pt x="86" y="4496"/>
                </a:lnTo>
                <a:lnTo>
                  <a:pt x="0" y="4496"/>
                </a:lnTo>
                <a:moveTo>
                  <a:pt x="172" y="4496"/>
                </a:moveTo>
                <a:lnTo>
                  <a:pt x="172" y="17101"/>
                </a:lnTo>
                <a:lnTo>
                  <a:pt x="86" y="17101"/>
                </a:lnTo>
                <a:lnTo>
                  <a:pt x="172" y="17101"/>
                </a:lnTo>
                <a:cubicBezTo>
                  <a:pt x="172" y="18979"/>
                  <a:pt x="433" y="20539"/>
                  <a:pt x="761" y="20539"/>
                </a:cubicBezTo>
                <a:lnTo>
                  <a:pt x="20839" y="20539"/>
                </a:lnTo>
                <a:cubicBezTo>
                  <a:pt x="21167" y="20539"/>
                  <a:pt x="21428" y="18979"/>
                  <a:pt x="21428" y="17101"/>
                </a:cubicBezTo>
                <a:lnTo>
                  <a:pt x="21428" y="4496"/>
                </a:lnTo>
                <a:cubicBezTo>
                  <a:pt x="21428" y="2618"/>
                  <a:pt x="21167" y="1058"/>
                  <a:pt x="20839" y="1058"/>
                </a:cubicBezTo>
                <a:lnTo>
                  <a:pt x="761" y="1058"/>
                </a:lnTo>
                <a:lnTo>
                  <a:pt x="761" y="529"/>
                </a:lnTo>
                <a:lnTo>
                  <a:pt x="761" y="1058"/>
                </a:lnTo>
                <a:cubicBezTo>
                  <a:pt x="433" y="1058"/>
                  <a:pt x="172" y="2618"/>
                  <a:pt x="172" y="4496"/>
                </a:cubicBezTo>
                <a:close/>
              </a:path>
            </a:pathLst>
          </a:custGeom>
          <a:solidFill>
            <a:srgbClr val="000000"/>
          </a:solidFill>
          <a:ln w="12700">
            <a:miter lim="400000"/>
          </a:ln>
        </p:spPr>
        <p:txBody>
          <a:bodyPr lIns="60959" tIns="60959" rIns="60959" bIns="60959"/>
          <a:lstStyle/>
          <a:p>
            <a:pPr/>
          </a:p>
        </p:txBody>
      </p:sp>
      <p:sp>
        <p:nvSpPr>
          <p:cNvPr id="259" name="TextBox 8"/>
          <p:cNvSpPr txBox="1"/>
          <p:nvPr/>
        </p:nvSpPr>
        <p:spPr>
          <a:xfrm>
            <a:off x="4347938" y="1622961"/>
            <a:ext cx="4405797" cy="99822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lnSpc>
                <a:spcPts val="7200"/>
              </a:lnSpc>
              <a:defRPr b="1" sz="6000">
                <a:latin typeface="+mn-lt"/>
                <a:ea typeface="+mn-ea"/>
                <a:cs typeface="+mn-cs"/>
                <a:sym typeface="Times New Roman"/>
              </a:defRPr>
            </a:lvl1pPr>
          </a:lstStyle>
          <a:p>
            <a:pPr>
              <a:defRPr b="0">
                <a:latin typeface="Calibri"/>
                <a:ea typeface="Calibri"/>
                <a:cs typeface="Calibri"/>
                <a:sym typeface="Calibri"/>
              </a:defRPr>
            </a:pPr>
            <a:r>
              <a:rPr b="1">
                <a:latin typeface="+mn-lt"/>
                <a:ea typeface="+mn-ea"/>
                <a:cs typeface="+mn-cs"/>
                <a:sym typeface="Times New Roman"/>
              </a:rPr>
              <a:t>మా పాఠాలు</a:t>
            </a: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1" name="Freeform 2"/>
          <p:cNvSpPr/>
          <p:nvPr/>
        </p:nvSpPr>
        <p:spPr>
          <a:xfrm>
            <a:off x="-130" y="-2"/>
            <a:ext cx="13101935" cy="1261034"/>
          </a:xfrm>
          <a:prstGeom prst="rect">
            <a:avLst/>
          </a:prstGeom>
          <a:blipFill>
            <a:blip r:embed="rId2"/>
            <a:stretch>
              <a:fillRect/>
            </a:stretch>
          </a:blipFill>
          <a:ln w="12700">
            <a:miter lim="400000"/>
          </a:ln>
        </p:spPr>
        <p:txBody>
          <a:bodyPr lIns="60959" tIns="60959" rIns="60959" bIns="60959"/>
          <a:lstStyle/>
          <a:p>
            <a:pPr/>
          </a:p>
        </p:txBody>
      </p:sp>
      <p:sp>
        <p:nvSpPr>
          <p:cNvPr id="262" name="TextBox 3"/>
          <p:cNvSpPr txBox="1"/>
          <p:nvPr/>
        </p:nvSpPr>
        <p:spPr>
          <a:xfrm>
            <a:off x="-130" y="128503"/>
            <a:ext cx="6368524" cy="1106172"/>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lnSpc>
                <a:spcPts val="8000"/>
              </a:lnSpc>
              <a:defRPr sz="6600">
                <a:solidFill>
                  <a:srgbClr val="FFFFFF"/>
                </a:solidFill>
                <a:latin typeface="+mn-lt"/>
                <a:ea typeface="+mn-ea"/>
                <a:cs typeface="+mn-cs"/>
                <a:sym typeface="Times New Roman"/>
              </a:defRPr>
            </a:lvl1pPr>
          </a:lstStyle>
          <a:p>
            <a:pPr/>
            <a:r>
              <a:t> జీవితం మూలము</a:t>
            </a:r>
          </a:p>
        </p:txBody>
      </p:sp>
      <p:sp>
        <p:nvSpPr>
          <p:cNvPr id="263" name="TextBox 4"/>
          <p:cNvSpPr txBox="1"/>
          <p:nvPr/>
        </p:nvSpPr>
        <p:spPr>
          <a:xfrm>
            <a:off x="11225770" y="22022"/>
            <a:ext cx="1366886" cy="102098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lnSpc>
                <a:spcPts val="8200"/>
              </a:lnSpc>
              <a:defRPr sz="6200">
                <a:solidFill>
                  <a:srgbClr val="FFFFFF"/>
                </a:solidFill>
                <a:latin typeface="+mj-lt"/>
                <a:ea typeface="+mj-ea"/>
                <a:cs typeface="+mj-cs"/>
                <a:sym typeface="Helvetica"/>
              </a:defRPr>
            </a:lvl1pPr>
          </a:lstStyle>
          <a:p>
            <a:pPr/>
            <a:r>
              <a:t>#10</a:t>
            </a:r>
          </a:p>
        </p:txBody>
      </p:sp>
      <p:sp>
        <p:nvSpPr>
          <p:cNvPr id="264" name="TextBox 5"/>
          <p:cNvSpPr txBox="1"/>
          <p:nvPr/>
        </p:nvSpPr>
        <p:spPr>
          <a:xfrm>
            <a:off x="691654" y="3470073"/>
            <a:ext cx="9864204" cy="438531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1" marL="382985" indent="-216871">
              <a:buSzPct val="100000"/>
              <a:buFont typeface="Helvetica"/>
              <a:buChar char="•"/>
              <a:defRPr sz="4700">
                <a:latin typeface="+mn-lt"/>
                <a:ea typeface="+mn-ea"/>
                <a:cs typeface="+mn-cs"/>
                <a:sym typeface="Times New Roman"/>
              </a:defRPr>
            </a:pPr>
            <a:r>
              <a:t>మీరు కొత్త నమ్మినవారిని కలిగి ఉన్నారా? ఎప్పుడు ఎవరు? లేకపోతే, ఎందుకు కాదు? మీరు వాటిని ఎలా శిక్షణ పొందారు? చర్చించిన ఏదైనా పదార్థాలు లేదా థీమ్లను గమనించండి.</a:t>
            </a:r>
          </a:p>
        </p:txBody>
      </p:sp>
      <p:grpSp>
        <p:nvGrpSpPr>
          <p:cNvPr id="267" name="Group 6"/>
          <p:cNvGrpSpPr/>
          <p:nvPr/>
        </p:nvGrpSpPr>
        <p:grpSpPr>
          <a:xfrm>
            <a:off x="3078351" y="1447923"/>
            <a:ext cx="6805366" cy="1398525"/>
            <a:chOff x="0" y="0"/>
            <a:chExt cx="6805364" cy="1398524"/>
          </a:xfrm>
        </p:grpSpPr>
        <p:sp>
          <p:nvSpPr>
            <p:cNvPr id="265" name="Freeform 7"/>
            <p:cNvSpPr/>
            <p:nvPr/>
          </p:nvSpPr>
          <p:spPr>
            <a:xfrm>
              <a:off x="6349" y="0"/>
              <a:ext cx="6792725" cy="1398525"/>
            </a:xfrm>
            <a:prstGeom prst="rect">
              <a:avLst/>
            </a:prstGeom>
            <a:blipFill rotWithShape="1">
              <a:blip r:embed="rId3"/>
              <a:srcRect l="0" t="0" r="0" b="0"/>
              <a:stretch>
                <a:fillRect/>
              </a:stretch>
            </a:blipFill>
            <a:ln w="12700" cap="flat">
              <a:noFill/>
              <a:miter lim="400000"/>
            </a:ln>
            <a:effectLst/>
          </p:spPr>
          <p:txBody>
            <a:bodyPr wrap="square" lIns="60959" tIns="60959" rIns="60959" bIns="60959" numCol="1" anchor="t">
              <a:noAutofit/>
            </a:bodyPr>
            <a:lstStyle/>
            <a:p>
              <a:pPr/>
            </a:p>
          </p:txBody>
        </p:sp>
        <p:sp>
          <p:nvSpPr>
            <p:cNvPr id="266" name="TextBox 8"/>
            <p:cNvSpPr txBox="1"/>
            <p:nvPr/>
          </p:nvSpPr>
          <p:spPr>
            <a:xfrm>
              <a:off x="0" y="113354"/>
              <a:ext cx="6805365" cy="113368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67733" tIns="67733" rIns="67733" bIns="67733" numCol="1" anchor="ctr">
              <a:spAutoFit/>
            </a:bodyPr>
            <a:lstStyle>
              <a:lvl1pPr algn="ctr">
                <a:lnSpc>
                  <a:spcPts val="7200"/>
                </a:lnSpc>
                <a:defRPr b="1" sz="6000">
                  <a:solidFill>
                    <a:srgbClr val="FFFFFF"/>
                  </a:solidFill>
                  <a:latin typeface="+mj-lt"/>
                  <a:ea typeface="+mj-ea"/>
                  <a:cs typeface="+mj-cs"/>
                  <a:sym typeface="Helvetica"/>
                </a:defRPr>
              </a:lvl1pPr>
            </a:lstStyle>
            <a:p>
              <a:pPr>
                <a:defRPr b="0">
                  <a:latin typeface="Calibri"/>
                  <a:ea typeface="Calibri"/>
                  <a:cs typeface="Calibri"/>
                  <a:sym typeface="Calibri"/>
                </a:defRPr>
              </a:pPr>
              <a:r>
                <a:rPr b="1">
                  <a:latin typeface="+mj-lt"/>
                  <a:ea typeface="+mj-ea"/>
                  <a:cs typeface="+mj-cs"/>
                  <a:sym typeface="Helvetica"/>
                </a:rPr>
                <a:t>అప్లికేషన్</a:t>
              </a:r>
            </a:p>
          </p:txBody>
        </p:sp>
      </p:gr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9" name="TextBox 4"/>
          <p:cNvSpPr txBox="1"/>
          <p:nvPr/>
        </p:nvSpPr>
        <p:spPr>
          <a:xfrm>
            <a:off x="6438286" y="9277491"/>
            <a:ext cx="118698" cy="263482"/>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lnSpc>
                <a:spcPts val="2100"/>
              </a:lnSpc>
              <a:defRPr sz="1600">
                <a:latin typeface="Helvetica Light"/>
                <a:ea typeface="Helvetica Light"/>
                <a:cs typeface="Helvetica Light"/>
                <a:sym typeface="Helvetica Light"/>
              </a:defRPr>
            </a:lvl1pPr>
          </a:lstStyle>
          <a:p>
            <a:pPr/>
            <a:r>
              <a:t>1</a:t>
            </a:r>
          </a:p>
        </p:txBody>
      </p:sp>
      <p:sp>
        <p:nvSpPr>
          <p:cNvPr id="270" name="TextBox 5"/>
          <p:cNvSpPr txBox="1"/>
          <p:nvPr/>
        </p:nvSpPr>
        <p:spPr>
          <a:xfrm>
            <a:off x="507474" y="8344244"/>
            <a:ext cx="4086760" cy="903819"/>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6500"/>
              </a:lnSpc>
              <a:defRPr sz="5400">
                <a:solidFill>
                  <a:srgbClr val="FFFFFF"/>
                </a:solidFill>
                <a:latin typeface="+mn-lt"/>
                <a:ea typeface="+mn-ea"/>
                <a:cs typeface="+mn-cs"/>
                <a:sym typeface="Times New Roman"/>
              </a:defRPr>
            </a:lvl1pPr>
          </a:lstStyle>
          <a:p>
            <a:pPr>
              <a:defRPr>
                <a:latin typeface="Calibri"/>
                <a:ea typeface="Calibri"/>
                <a:cs typeface="Calibri"/>
                <a:sym typeface="Calibri"/>
              </a:defRPr>
            </a:pPr>
            <a:r>
              <a:rPr>
                <a:latin typeface="+mn-lt"/>
                <a:ea typeface="+mn-ea"/>
                <a:cs typeface="+mn-cs"/>
                <a:sym typeface="Times New Roman"/>
              </a:rPr>
              <a:t>పాల్  బక్నెల్</a:t>
            </a:r>
          </a:p>
        </p:txBody>
      </p:sp>
      <p:sp>
        <p:nvSpPr>
          <p:cNvPr id="271" name="TextBox 6"/>
          <p:cNvSpPr txBox="1"/>
          <p:nvPr/>
        </p:nvSpPr>
        <p:spPr>
          <a:xfrm>
            <a:off x="11129519" y="8121158"/>
            <a:ext cx="1633650" cy="1206907"/>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lnSpc>
                <a:spcPts val="9800"/>
              </a:lnSpc>
              <a:defRPr sz="7000">
                <a:solidFill>
                  <a:srgbClr val="FFFFFF"/>
                </a:solidFill>
                <a:latin typeface="+mj-lt"/>
                <a:ea typeface="+mj-ea"/>
                <a:cs typeface="+mj-cs"/>
                <a:sym typeface="Helvetica"/>
              </a:defRPr>
            </a:lvl1pPr>
          </a:lstStyle>
          <a:p>
            <a:pPr/>
            <a:r>
              <a:t>#10</a:t>
            </a:r>
          </a:p>
        </p:txBody>
      </p:sp>
      <p:sp>
        <p:nvSpPr>
          <p:cNvPr id="272" name="TextBox 7"/>
          <p:cNvSpPr txBox="1"/>
          <p:nvPr/>
        </p:nvSpPr>
        <p:spPr>
          <a:xfrm>
            <a:off x="228925" y="3408182"/>
            <a:ext cx="12546950" cy="3338069"/>
          </a:xfrm>
          <a:prstGeom prst="rect">
            <a:avLst/>
          </a:prstGeom>
          <a:ln w="12700">
            <a:miter lim="400000"/>
          </a:ln>
          <a:effectLst>
            <a:outerShdw sx="100000" sy="100000" kx="0" ky="0" algn="b" rotWithShape="0" blurRad="101600" dist="44584" dir="4640195">
              <a:srgbClr val="000000">
                <a:alpha val="86433"/>
              </a:srgbClr>
            </a:outerShdw>
          </a:effectLst>
          <a:extLst>
            <a:ext uri="{C572A759-6A51-4108-AA02-DFA0A04FC94B}">
              <ma14:wrappingTextBoxFlag xmlns:ma14="http://schemas.microsoft.com/office/mac/drawingml/2011/main" val="1"/>
            </a:ext>
          </a:extLst>
        </p:spPr>
        <p:txBody>
          <a:bodyPr lIns="0" tIns="0" rIns="0" bIns="0">
            <a:spAutoFit/>
          </a:bodyPr>
          <a:lstStyle>
            <a:lvl1pPr algn="ctr">
              <a:lnSpc>
                <a:spcPct val="120000"/>
              </a:lnSpc>
              <a:defRPr sz="8300">
                <a:solidFill>
                  <a:srgbClr val="CDDADB"/>
                </a:solidFill>
                <a:latin typeface="Helvetica Condensed Medium"/>
                <a:ea typeface="Helvetica Condensed Medium"/>
                <a:cs typeface="Helvetica Condensed Medium"/>
                <a:sym typeface="Helvetica Condensed Medium"/>
              </a:defRPr>
            </a:lvl1pPr>
          </a:lstStyle>
          <a:p>
            <a:pPr/>
            <a:r>
              <a:t> కనుగొనడం - గొప్ప శిక్షణ యొక్క హృదయం కనుగొనడం</a:t>
            </a:r>
          </a:p>
        </p:txBody>
      </p:sp>
      <p:sp>
        <p:nvSpPr>
          <p:cNvPr id="273" name="TextBox 8"/>
          <p:cNvSpPr txBox="1"/>
          <p:nvPr/>
        </p:nvSpPr>
        <p:spPr>
          <a:xfrm>
            <a:off x="4758588" y="8531791"/>
            <a:ext cx="5608467" cy="588294"/>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lnSpc>
                <a:spcPts val="4200"/>
              </a:lnSpc>
              <a:defRPr sz="5300" u="sng">
                <a:solidFill>
                  <a:schemeClr val="accent1">
                    <a:lumOff val="23725"/>
                  </a:schemeClr>
                </a:solidFill>
                <a:uFill>
                  <a:solidFill>
                    <a:srgbClr val="0000FF"/>
                  </a:solidFill>
                </a:uFill>
                <a:latin typeface="+mj-lt"/>
                <a:ea typeface="+mj-ea"/>
                <a:cs typeface="+mj-cs"/>
                <a:sym typeface="Helvetica"/>
                <a:hlinkClick r:id="rId2" invalidUrl="" action="" tgtFrame="" tooltip="" history="1" highlightClick="0" endSnd="0"/>
              </a:defRPr>
            </a:lvl1pPr>
          </a:lstStyle>
          <a:p>
            <a:pPr>
              <a:defRPr>
                <a:uFillTx/>
              </a:defRPr>
            </a:pPr>
            <a:r>
              <a:rPr>
                <a:uFill>
                  <a:solidFill>
                    <a:srgbClr val="0000FF"/>
                  </a:solidFill>
                </a:uFill>
                <a:hlinkClick r:id="rId2" invalidUrl="" action="" tgtFrame="" tooltip="" history="1" highlightClick="0" endSnd="0"/>
              </a:rPr>
              <a:t>www.bffbible.org</a:t>
            </a:r>
          </a:p>
        </p:txBody>
      </p:sp>
      <p:sp>
        <p:nvSpPr>
          <p:cNvPr id="274" name="The Life Core"/>
          <p:cNvSpPr txBox="1"/>
          <p:nvPr/>
        </p:nvSpPr>
        <p:spPr>
          <a:xfrm>
            <a:off x="-2105027" y="-78213"/>
            <a:ext cx="17214854" cy="2482427"/>
          </a:xfrm>
          <a:prstGeom prst="rect">
            <a:avLst/>
          </a:prstGeom>
          <a:ln w="12700">
            <a:miter lim="400000"/>
          </a:ln>
          <a:effectLst>
            <a:outerShdw sx="100000" sy="100000" kx="0" ky="0" algn="b" rotWithShape="0" blurRad="76200" dist="25400" dir="5400000">
              <a:srgbClr val="000000">
                <a:alpha val="50000"/>
              </a:srgbClr>
            </a:outerShdw>
          </a:effectLst>
          <a:extLst>
            <a:ext uri="{C572A759-6A51-4108-AA02-DFA0A04FC94B}">
              <ma14:wrappingTextBoxFlag xmlns:ma14="http://schemas.microsoft.com/office/mac/drawingml/2011/main" val="1"/>
            </a:ext>
          </a:extLst>
        </p:spPr>
        <p:txBody>
          <a:bodyPr lIns="67733" tIns="67733" rIns="67733" bIns="67733" anchor="ctr">
            <a:spAutoFit/>
          </a:bodyPr>
          <a:lstStyle>
            <a:lvl1pPr algn="ctr" defTabSz="609600">
              <a:spcBef>
                <a:spcPts val="3600"/>
              </a:spcBef>
              <a:tabLst>
                <a:tab pos="469900" algn="l"/>
                <a:tab pos="939800" algn="l"/>
                <a:tab pos="1422400" algn="l"/>
                <a:tab pos="1892300" algn="l"/>
                <a:tab pos="2362200" algn="l"/>
                <a:tab pos="2844800" algn="l"/>
                <a:tab pos="3314700" algn="l"/>
                <a:tab pos="3784600" algn="l"/>
                <a:tab pos="4267200" algn="l"/>
                <a:tab pos="4737100" algn="l"/>
                <a:tab pos="5207000" algn="l"/>
                <a:tab pos="5689600" algn="l"/>
              </a:tabLst>
              <a:defRPr b="1" sz="13200">
                <a:solidFill>
                  <a:srgbClr val="FFFFFF"/>
                </a:solidFill>
                <a:effectLst>
                  <a:outerShdw sx="100000" sy="100000" kx="0" ky="0" algn="b" rotWithShape="0" blurRad="12700" dist="25400" dir="18900000">
                    <a:srgbClr val="000000"/>
                  </a:outerShdw>
                </a:effectLst>
                <a:latin typeface="+mn-lt"/>
                <a:ea typeface="+mn-ea"/>
                <a:cs typeface="+mn-cs"/>
                <a:sym typeface="Times New Roman"/>
              </a:defRPr>
            </a:lvl1pPr>
          </a:lstStyle>
          <a:p>
            <a:pPr/>
            <a:r>
              <a:t> జీవితం మూలము</a:t>
            </a:r>
          </a:p>
        </p:txBody>
      </p:sp>
      <p:grpSp>
        <p:nvGrpSpPr>
          <p:cNvPr id="278" name="Group"/>
          <p:cNvGrpSpPr/>
          <p:nvPr/>
        </p:nvGrpSpPr>
        <p:grpSpPr>
          <a:xfrm>
            <a:off x="355729" y="2055302"/>
            <a:ext cx="12293342" cy="1033345"/>
            <a:chOff x="0" y="0"/>
            <a:chExt cx="12293341" cy="1033343"/>
          </a:xfrm>
        </p:grpSpPr>
        <p:sp>
          <p:nvSpPr>
            <p:cNvPr id="275" name="Our Limitations"/>
            <p:cNvSpPr txBox="1"/>
            <p:nvPr/>
          </p:nvSpPr>
          <p:spPr>
            <a:xfrm>
              <a:off x="223053" y="0"/>
              <a:ext cx="11942777" cy="905087"/>
            </a:xfrm>
            <a:prstGeom prst="rect">
              <a:avLst/>
            </a:prstGeom>
            <a:noFill/>
            <a:ln w="12700" cap="flat">
              <a:noFill/>
              <a:miter lim="400000"/>
            </a:ln>
            <a:effectLst>
              <a:outerShdw sx="100000" sy="100000" kx="0" ky="0" algn="b" rotWithShape="0" blurRad="76200" dist="25400" dir="5400000">
                <a:srgbClr val="000000">
                  <a:alpha val="50000"/>
                </a:srgbClr>
              </a:outerShdw>
            </a:effectLst>
            <a:extLst>
              <a:ext uri="{C572A759-6A51-4108-AA02-DFA0A04FC94B}">
                <ma14:wrappingTextBoxFlag xmlns:ma14="http://schemas.microsoft.com/office/mac/drawingml/2011/main" val="1"/>
              </a:ext>
            </a:extLst>
          </p:spPr>
          <p:txBody>
            <a:bodyPr wrap="square" lIns="67733" tIns="67733" rIns="67733" bIns="67733" numCol="1" anchor="ctr">
              <a:spAutoFit/>
            </a:bodyPr>
            <a:lstStyle>
              <a:lvl1pPr algn="ctr" defTabSz="609600">
                <a:lnSpc>
                  <a:spcPct val="110000"/>
                </a:lnSpc>
                <a:spcBef>
                  <a:spcPts val="2100"/>
                </a:spcBef>
                <a:tabLst>
                  <a:tab pos="469900" algn="l"/>
                  <a:tab pos="939800" algn="l"/>
                  <a:tab pos="1422400" algn="l"/>
                  <a:tab pos="1892300" algn="l"/>
                  <a:tab pos="2362200" algn="l"/>
                  <a:tab pos="2844800" algn="l"/>
                  <a:tab pos="3314700" algn="l"/>
                  <a:tab pos="3784600" algn="l"/>
                  <a:tab pos="4267200" algn="l"/>
                  <a:tab pos="4737100" algn="l"/>
                  <a:tab pos="5207000" algn="l"/>
                  <a:tab pos="5689600" algn="l"/>
                </a:tabLst>
                <a:defRPr spc="-88" sz="4400">
                  <a:solidFill>
                    <a:srgbClr val="B6CCDB"/>
                  </a:solidFill>
                  <a:latin typeface="Helvetica Condensed Medium"/>
                  <a:ea typeface="Helvetica Condensed Medium"/>
                  <a:cs typeface="Helvetica Condensed Medium"/>
                  <a:sym typeface="Helvetica Condensed Medium"/>
                </a:defRPr>
              </a:lvl1pPr>
            </a:lstStyle>
            <a:p>
              <a:pPr/>
              <a:r>
                <a:t> కనుగొనడం - గొప్ప శిక్షణ యొక్క హృదయం కనుగొనడం</a:t>
              </a:r>
            </a:p>
          </p:txBody>
        </p:sp>
        <p:sp>
          <p:nvSpPr>
            <p:cNvPr id="276" name="Line"/>
            <p:cNvSpPr/>
            <p:nvPr/>
          </p:nvSpPr>
          <p:spPr>
            <a:xfrm>
              <a:off x="0" y="17822"/>
              <a:ext cx="12197799" cy="1"/>
            </a:xfrm>
            <a:prstGeom prst="line">
              <a:avLst/>
            </a:prstGeom>
            <a:noFill/>
            <a:ln w="25400" cap="flat">
              <a:solidFill>
                <a:srgbClr val="DFFFF5"/>
              </a:solidFill>
              <a:prstDash val="solid"/>
              <a:round/>
            </a:ln>
            <a:effectLst>
              <a:outerShdw sx="100000" sy="100000" kx="0" ky="0" algn="b" rotWithShape="0" blurRad="50800" dist="25400" dir="5400000">
                <a:srgbClr val="000000">
                  <a:alpha val="50000"/>
                </a:srgbClr>
              </a:outerShdw>
            </a:effectLst>
          </p:spPr>
          <p:txBody>
            <a:bodyPr wrap="square" lIns="60958" tIns="60958" rIns="60958" bIns="60958" numCol="1" anchor="t">
              <a:noAutofit/>
            </a:bodyPr>
            <a:lstStyle/>
            <a:p>
              <a:pPr algn="ctr" defTabSz="778933">
                <a:defRPr b="1" sz="9600">
                  <a:solidFill>
                    <a:srgbClr val="CCFCF9"/>
                  </a:solidFill>
                  <a:effectLst>
                    <a:outerShdw sx="100000" sy="100000" kx="0" ky="0" algn="b" rotWithShape="0" blurRad="25400" dist="25400" dir="840000">
                      <a:srgbClr val="000000"/>
                    </a:outerShdw>
                  </a:effectLst>
                  <a:latin typeface="+mj-lt"/>
                  <a:ea typeface="+mj-ea"/>
                  <a:cs typeface="+mj-cs"/>
                  <a:sym typeface="Helvetica"/>
                </a:defRPr>
              </a:pPr>
            </a:p>
          </p:txBody>
        </p:sp>
        <p:sp>
          <p:nvSpPr>
            <p:cNvPr id="277" name="Line"/>
            <p:cNvSpPr/>
            <p:nvPr/>
          </p:nvSpPr>
          <p:spPr>
            <a:xfrm>
              <a:off x="95542" y="1033343"/>
              <a:ext cx="12197800" cy="1"/>
            </a:xfrm>
            <a:prstGeom prst="line">
              <a:avLst/>
            </a:prstGeom>
            <a:noFill/>
            <a:ln w="25400" cap="flat">
              <a:solidFill>
                <a:srgbClr val="DFFFF5"/>
              </a:solidFill>
              <a:prstDash val="solid"/>
              <a:round/>
            </a:ln>
            <a:effectLst>
              <a:outerShdw sx="100000" sy="100000" kx="0" ky="0" algn="b" rotWithShape="0" blurRad="50800" dist="25400" dir="5400000">
                <a:srgbClr val="000000">
                  <a:alpha val="50000"/>
                </a:srgbClr>
              </a:outerShdw>
            </a:effectLst>
          </p:spPr>
          <p:txBody>
            <a:bodyPr wrap="square" lIns="60958" tIns="60958" rIns="60958" bIns="60958" numCol="1" anchor="t">
              <a:noAutofit/>
            </a:bodyPr>
            <a:lstStyle/>
            <a:p>
              <a:pPr algn="ctr" defTabSz="778933">
                <a:defRPr b="1" sz="9600">
                  <a:solidFill>
                    <a:srgbClr val="CCFCF9"/>
                  </a:solidFill>
                  <a:effectLst>
                    <a:outerShdw sx="100000" sy="100000" kx="0" ky="0" algn="b" rotWithShape="0" blurRad="25400" dist="25400" dir="840000">
                      <a:srgbClr val="000000"/>
                    </a:outerShdw>
                  </a:effectLst>
                  <a:latin typeface="+mj-lt"/>
                  <a:ea typeface="+mj-ea"/>
                  <a:cs typeface="+mj-cs"/>
                  <a:sym typeface="Helvetica"/>
                </a:defRPr>
              </a:pPr>
            </a:p>
          </p:txBody>
        </p:sp>
      </p:gr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1" name="Freeform 7"/>
          <p:cNvSpPr/>
          <p:nvPr/>
        </p:nvSpPr>
        <p:spPr>
          <a:xfrm>
            <a:off x="4777955" y="1395693"/>
            <a:ext cx="8122049" cy="8107757"/>
          </a:xfrm>
          <a:prstGeom prst="rect">
            <a:avLst/>
          </a:prstGeom>
          <a:blipFill>
            <a:blip r:embed="rId2"/>
            <a:stretch>
              <a:fillRect/>
            </a:stretch>
          </a:blipFill>
          <a:ln w="12700">
            <a:miter lim="400000"/>
          </a:ln>
        </p:spPr>
        <p:txBody>
          <a:bodyPr lIns="60959" tIns="60959" rIns="60959" bIns="60959"/>
          <a:lstStyle/>
          <a:p>
            <a:pPr/>
          </a:p>
        </p:txBody>
      </p:sp>
      <p:sp>
        <p:nvSpPr>
          <p:cNvPr id="112" name="Freeform 13"/>
          <p:cNvSpPr/>
          <p:nvPr/>
        </p:nvSpPr>
        <p:spPr>
          <a:xfrm>
            <a:off x="6215825" y="2839086"/>
            <a:ext cx="5220971" cy="522097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800"/>
                </a:moveTo>
                <a:cubicBezTo>
                  <a:pt x="0" y="4835"/>
                  <a:pt x="4835" y="0"/>
                  <a:pt x="10800" y="0"/>
                </a:cubicBezTo>
                <a:lnTo>
                  <a:pt x="10800" y="79"/>
                </a:lnTo>
                <a:lnTo>
                  <a:pt x="10800" y="0"/>
                </a:lnTo>
                <a:cubicBezTo>
                  <a:pt x="16765" y="0"/>
                  <a:pt x="21600" y="4835"/>
                  <a:pt x="21600" y="10800"/>
                </a:cubicBezTo>
                <a:lnTo>
                  <a:pt x="21521" y="10800"/>
                </a:lnTo>
                <a:lnTo>
                  <a:pt x="21600" y="10800"/>
                </a:lnTo>
                <a:cubicBezTo>
                  <a:pt x="21600" y="16765"/>
                  <a:pt x="16765" y="21600"/>
                  <a:pt x="10800" y="21600"/>
                </a:cubicBezTo>
                <a:lnTo>
                  <a:pt x="10800" y="21521"/>
                </a:lnTo>
                <a:lnTo>
                  <a:pt x="10800" y="21600"/>
                </a:lnTo>
                <a:cubicBezTo>
                  <a:pt x="4835" y="21600"/>
                  <a:pt x="0" y="16765"/>
                  <a:pt x="0" y="10800"/>
                </a:cubicBezTo>
                <a:lnTo>
                  <a:pt x="79" y="10800"/>
                </a:lnTo>
                <a:lnTo>
                  <a:pt x="0" y="10800"/>
                </a:lnTo>
                <a:moveTo>
                  <a:pt x="158" y="10800"/>
                </a:moveTo>
                <a:cubicBezTo>
                  <a:pt x="158" y="10844"/>
                  <a:pt x="122" y="10879"/>
                  <a:pt x="79" y="10879"/>
                </a:cubicBezTo>
                <a:cubicBezTo>
                  <a:pt x="35" y="10879"/>
                  <a:pt x="0" y="10844"/>
                  <a:pt x="0" y="10800"/>
                </a:cubicBezTo>
                <a:cubicBezTo>
                  <a:pt x="0" y="10756"/>
                  <a:pt x="35" y="10721"/>
                  <a:pt x="79" y="10721"/>
                </a:cubicBezTo>
                <a:cubicBezTo>
                  <a:pt x="122" y="10721"/>
                  <a:pt x="158" y="10756"/>
                  <a:pt x="158" y="10800"/>
                </a:cubicBezTo>
                <a:cubicBezTo>
                  <a:pt x="158" y="16678"/>
                  <a:pt x="4923" y="21442"/>
                  <a:pt x="10800" y="21442"/>
                </a:cubicBezTo>
                <a:cubicBezTo>
                  <a:pt x="16677" y="21442"/>
                  <a:pt x="21442" y="16678"/>
                  <a:pt x="21442" y="10800"/>
                </a:cubicBezTo>
                <a:cubicBezTo>
                  <a:pt x="21442" y="4922"/>
                  <a:pt x="16678" y="158"/>
                  <a:pt x="10800" y="158"/>
                </a:cubicBezTo>
                <a:lnTo>
                  <a:pt x="10800" y="79"/>
                </a:lnTo>
                <a:lnTo>
                  <a:pt x="10800" y="158"/>
                </a:lnTo>
                <a:cubicBezTo>
                  <a:pt x="4923" y="158"/>
                  <a:pt x="158" y="4923"/>
                  <a:pt x="158" y="10800"/>
                </a:cubicBezTo>
                <a:close/>
              </a:path>
            </a:pathLst>
          </a:custGeom>
          <a:solidFill>
            <a:srgbClr val="000000"/>
          </a:solidFill>
          <a:ln w="12700">
            <a:miter lim="400000"/>
          </a:ln>
        </p:spPr>
        <p:txBody>
          <a:bodyPr lIns="60959" tIns="60959" rIns="60959" bIns="60959"/>
          <a:lstStyle/>
          <a:p>
            <a:pPr/>
          </a:p>
        </p:txBody>
      </p:sp>
      <p:sp>
        <p:nvSpPr>
          <p:cNvPr id="113" name="TextBox 5"/>
          <p:cNvSpPr txBox="1"/>
          <p:nvPr/>
        </p:nvSpPr>
        <p:spPr>
          <a:xfrm>
            <a:off x="111111" y="1306866"/>
            <a:ext cx="9361351" cy="953348"/>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6900"/>
              </a:lnSpc>
              <a:defRPr b="1" sz="5600">
                <a:latin typeface="+mn-lt"/>
                <a:ea typeface="+mn-ea"/>
                <a:cs typeface="+mn-cs"/>
                <a:sym typeface="Times New Roman"/>
              </a:defRPr>
            </a:lvl1pPr>
          </a:lstStyle>
          <a:p>
            <a:pPr>
              <a:defRPr b="0">
                <a:latin typeface="Calibri"/>
                <a:ea typeface="Calibri"/>
                <a:cs typeface="Calibri"/>
                <a:sym typeface="Calibri"/>
              </a:defRPr>
            </a:pPr>
            <a:r>
              <a:rPr b="1">
                <a:latin typeface="+mn-lt"/>
                <a:ea typeface="+mn-ea"/>
                <a:cs typeface="+mn-cs"/>
                <a:sym typeface="Times New Roman"/>
              </a:rPr>
              <a:t>జాగ్రత్తగా లక్ష్యం తీసుకొని</a:t>
            </a:r>
          </a:p>
        </p:txBody>
      </p:sp>
      <p:sp>
        <p:nvSpPr>
          <p:cNvPr id="114" name="TextBox 6"/>
          <p:cNvSpPr txBox="1"/>
          <p:nvPr/>
        </p:nvSpPr>
        <p:spPr>
          <a:xfrm>
            <a:off x="405012" y="2906926"/>
            <a:ext cx="5253104" cy="570992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ct val="110000"/>
              </a:lnSpc>
              <a:defRPr sz="4000">
                <a:latin typeface="+mn-lt"/>
                <a:ea typeface="+mn-ea"/>
                <a:cs typeface="+mn-cs"/>
                <a:sym typeface="Times New Roman"/>
              </a:defRPr>
            </a:lvl1pPr>
          </a:lstStyle>
          <a:p>
            <a:pPr/>
            <a:r>
              <a:t>దేవుని జీవిత ప్రణాళిక ఎల్లప్పుడూ మా ఆధ్యాత్మిక జీవితాల ఉపరితలం క్రింద కానీ మేము కొన్నిసార్లు మా పెరుగుదల లో విసుగు కలుగుతుంది కారణాలు ఉన్నాయిwth</a:t>
            </a:r>
          </a:p>
        </p:txBody>
      </p:sp>
      <p:sp>
        <p:nvSpPr>
          <p:cNvPr id="115" name="Freeform 9"/>
          <p:cNvSpPr/>
          <p:nvPr/>
        </p:nvSpPr>
        <p:spPr>
          <a:xfrm>
            <a:off x="7041526" y="3664789"/>
            <a:ext cx="3569464" cy="356959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800"/>
                </a:moveTo>
                <a:cubicBezTo>
                  <a:pt x="0" y="4835"/>
                  <a:pt x="4836" y="0"/>
                  <a:pt x="10800" y="0"/>
                </a:cubicBezTo>
                <a:lnTo>
                  <a:pt x="10800" y="115"/>
                </a:lnTo>
                <a:lnTo>
                  <a:pt x="10800" y="0"/>
                </a:lnTo>
                <a:cubicBezTo>
                  <a:pt x="16764" y="0"/>
                  <a:pt x="21600" y="4835"/>
                  <a:pt x="21600" y="10800"/>
                </a:cubicBezTo>
                <a:cubicBezTo>
                  <a:pt x="21600" y="16764"/>
                  <a:pt x="16765" y="21600"/>
                  <a:pt x="10800" y="21600"/>
                </a:cubicBezTo>
                <a:lnTo>
                  <a:pt x="10800" y="21485"/>
                </a:lnTo>
                <a:lnTo>
                  <a:pt x="10800" y="21600"/>
                </a:lnTo>
                <a:cubicBezTo>
                  <a:pt x="4836" y="21600"/>
                  <a:pt x="0" y="16765"/>
                  <a:pt x="0" y="10800"/>
                </a:cubicBezTo>
                <a:lnTo>
                  <a:pt x="115" y="10800"/>
                </a:lnTo>
                <a:lnTo>
                  <a:pt x="213" y="10862"/>
                </a:lnTo>
                <a:cubicBezTo>
                  <a:pt x="185" y="10905"/>
                  <a:pt x="133" y="10925"/>
                  <a:pt x="83" y="10910"/>
                </a:cubicBezTo>
                <a:cubicBezTo>
                  <a:pt x="33" y="10896"/>
                  <a:pt x="0" y="10851"/>
                  <a:pt x="0" y="10800"/>
                </a:cubicBezTo>
                <a:moveTo>
                  <a:pt x="231" y="10800"/>
                </a:moveTo>
                <a:lnTo>
                  <a:pt x="115" y="10800"/>
                </a:lnTo>
                <a:lnTo>
                  <a:pt x="18" y="10737"/>
                </a:lnTo>
                <a:cubicBezTo>
                  <a:pt x="45" y="10694"/>
                  <a:pt x="98" y="10674"/>
                  <a:pt x="148" y="10689"/>
                </a:cubicBezTo>
                <a:cubicBezTo>
                  <a:pt x="198" y="10704"/>
                  <a:pt x="231" y="10749"/>
                  <a:pt x="231" y="10800"/>
                </a:cubicBezTo>
                <a:cubicBezTo>
                  <a:pt x="231" y="16637"/>
                  <a:pt x="4963" y="21369"/>
                  <a:pt x="10800" y="21369"/>
                </a:cubicBezTo>
                <a:cubicBezTo>
                  <a:pt x="16637" y="21369"/>
                  <a:pt x="21369" y="16636"/>
                  <a:pt x="21369" y="10800"/>
                </a:cubicBezTo>
                <a:lnTo>
                  <a:pt x="21485" y="10800"/>
                </a:lnTo>
                <a:lnTo>
                  <a:pt x="21369" y="10800"/>
                </a:lnTo>
                <a:cubicBezTo>
                  <a:pt x="21370" y="4963"/>
                  <a:pt x="16638" y="231"/>
                  <a:pt x="10800" y="231"/>
                </a:cubicBezTo>
                <a:lnTo>
                  <a:pt x="10800" y="115"/>
                </a:lnTo>
                <a:lnTo>
                  <a:pt x="10800" y="231"/>
                </a:lnTo>
                <a:cubicBezTo>
                  <a:pt x="4963" y="231"/>
                  <a:pt x="231" y="4963"/>
                  <a:pt x="231" y="10800"/>
                </a:cubicBezTo>
                <a:close/>
              </a:path>
            </a:pathLst>
          </a:custGeom>
          <a:solidFill>
            <a:srgbClr val="000000"/>
          </a:solidFill>
          <a:ln w="12700">
            <a:miter lim="400000"/>
          </a:ln>
        </p:spPr>
        <p:txBody>
          <a:bodyPr lIns="60959" tIns="60959" rIns="60959" bIns="60959"/>
          <a:lstStyle/>
          <a:p>
            <a:pPr/>
          </a:p>
        </p:txBody>
      </p:sp>
      <p:sp>
        <p:nvSpPr>
          <p:cNvPr id="116" name="Freeform 11"/>
          <p:cNvSpPr/>
          <p:nvPr/>
        </p:nvSpPr>
        <p:spPr>
          <a:xfrm>
            <a:off x="7816415" y="4439679"/>
            <a:ext cx="2032510" cy="203250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800"/>
                </a:moveTo>
                <a:cubicBezTo>
                  <a:pt x="0" y="4836"/>
                  <a:pt x="4836" y="0"/>
                  <a:pt x="10800" y="0"/>
                </a:cubicBezTo>
                <a:lnTo>
                  <a:pt x="10800" y="202"/>
                </a:lnTo>
                <a:lnTo>
                  <a:pt x="10800" y="0"/>
                </a:lnTo>
                <a:cubicBezTo>
                  <a:pt x="16764" y="0"/>
                  <a:pt x="21600" y="4836"/>
                  <a:pt x="21600" y="10800"/>
                </a:cubicBezTo>
                <a:lnTo>
                  <a:pt x="21398" y="10800"/>
                </a:lnTo>
                <a:lnTo>
                  <a:pt x="21600" y="10800"/>
                </a:lnTo>
                <a:cubicBezTo>
                  <a:pt x="21600" y="16764"/>
                  <a:pt x="16764" y="21600"/>
                  <a:pt x="10800" y="21600"/>
                </a:cubicBezTo>
                <a:lnTo>
                  <a:pt x="10800" y="21398"/>
                </a:lnTo>
                <a:lnTo>
                  <a:pt x="10800" y="21600"/>
                </a:lnTo>
                <a:cubicBezTo>
                  <a:pt x="4836" y="21600"/>
                  <a:pt x="0" y="16764"/>
                  <a:pt x="0" y="10800"/>
                </a:cubicBezTo>
                <a:lnTo>
                  <a:pt x="202" y="10800"/>
                </a:lnTo>
                <a:lnTo>
                  <a:pt x="0" y="10800"/>
                </a:lnTo>
                <a:moveTo>
                  <a:pt x="405" y="10800"/>
                </a:moveTo>
                <a:cubicBezTo>
                  <a:pt x="405" y="10912"/>
                  <a:pt x="314" y="11002"/>
                  <a:pt x="202" y="11002"/>
                </a:cubicBezTo>
                <a:cubicBezTo>
                  <a:pt x="90" y="11002"/>
                  <a:pt x="0" y="10912"/>
                  <a:pt x="0" y="10800"/>
                </a:cubicBezTo>
                <a:cubicBezTo>
                  <a:pt x="0" y="10688"/>
                  <a:pt x="90" y="10598"/>
                  <a:pt x="202" y="10598"/>
                </a:cubicBezTo>
                <a:cubicBezTo>
                  <a:pt x="314" y="10598"/>
                  <a:pt x="405" y="10688"/>
                  <a:pt x="405" y="10800"/>
                </a:cubicBezTo>
                <a:cubicBezTo>
                  <a:pt x="405" y="16541"/>
                  <a:pt x="5059" y="21195"/>
                  <a:pt x="10800" y="21195"/>
                </a:cubicBezTo>
                <a:cubicBezTo>
                  <a:pt x="16541" y="21195"/>
                  <a:pt x="21195" y="16541"/>
                  <a:pt x="21195" y="10800"/>
                </a:cubicBezTo>
                <a:cubicBezTo>
                  <a:pt x="21195" y="5059"/>
                  <a:pt x="16541" y="405"/>
                  <a:pt x="10800" y="405"/>
                </a:cubicBezTo>
                <a:lnTo>
                  <a:pt x="10800" y="202"/>
                </a:lnTo>
                <a:lnTo>
                  <a:pt x="10800" y="405"/>
                </a:lnTo>
                <a:cubicBezTo>
                  <a:pt x="5059" y="405"/>
                  <a:pt x="405" y="5059"/>
                  <a:pt x="405" y="10800"/>
                </a:cubicBezTo>
                <a:close/>
              </a:path>
            </a:pathLst>
          </a:custGeom>
          <a:solidFill>
            <a:srgbClr val="000000"/>
          </a:solidFill>
          <a:ln w="12700">
            <a:miter lim="400000"/>
          </a:ln>
        </p:spPr>
        <p:txBody>
          <a:bodyPr lIns="60959" tIns="60959" rIns="60959" bIns="60959"/>
          <a:lstStyle/>
          <a:p>
            <a:pPr/>
          </a:p>
        </p:txBody>
      </p:sp>
      <p:sp>
        <p:nvSpPr>
          <p:cNvPr id="117" name="Freeform 15"/>
          <p:cNvSpPr/>
          <p:nvPr/>
        </p:nvSpPr>
        <p:spPr>
          <a:xfrm>
            <a:off x="8686579" y="5309841"/>
            <a:ext cx="304802" cy="304802"/>
          </a:xfrm>
          <a:prstGeom prst="ellipse">
            <a:avLst/>
          </a:prstGeom>
          <a:solidFill>
            <a:srgbClr val="FFFFFF"/>
          </a:solidFill>
          <a:ln w="12700">
            <a:miter lim="400000"/>
          </a:ln>
        </p:spPr>
        <p:txBody>
          <a:bodyPr lIns="60959" tIns="60959" rIns="60959" bIns="60959"/>
          <a:lstStyle/>
          <a:p>
            <a:pPr/>
          </a:p>
        </p:txBody>
      </p:sp>
      <p:sp>
        <p:nvSpPr>
          <p:cNvPr id="118" name="Freeform 16"/>
          <p:cNvSpPr/>
          <p:nvPr/>
        </p:nvSpPr>
        <p:spPr>
          <a:xfrm>
            <a:off x="8737587" y="5322545"/>
            <a:ext cx="200424" cy="283530"/>
          </a:xfrm>
          <a:prstGeom prst="rect">
            <a:avLst/>
          </a:prstGeom>
          <a:blipFill>
            <a:blip r:embed="rId3"/>
            <a:stretch>
              <a:fillRect/>
            </a:stretch>
          </a:blipFill>
          <a:ln w="12700">
            <a:miter lim="400000"/>
          </a:ln>
        </p:spPr>
        <p:txBody>
          <a:bodyPr lIns="60959" tIns="60959" rIns="60959" bIns="60959"/>
          <a:lstStyle/>
          <a:p>
            <a:pPr/>
          </a:p>
        </p:txBody>
      </p:sp>
      <p:sp>
        <p:nvSpPr>
          <p:cNvPr id="119" name="TextBox 17"/>
          <p:cNvSpPr txBox="1"/>
          <p:nvPr/>
        </p:nvSpPr>
        <p:spPr>
          <a:xfrm>
            <a:off x="5642048" y="3493747"/>
            <a:ext cx="6368524" cy="315468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lnSpc>
                <a:spcPts val="12400"/>
              </a:lnSpc>
              <a:defRPr b="1" sz="7200">
                <a:latin typeface="+mj-lt"/>
                <a:ea typeface="+mj-ea"/>
                <a:cs typeface="+mj-cs"/>
                <a:sym typeface="Helvetica"/>
              </a:defRPr>
            </a:lvl1pPr>
          </a:lstStyle>
          <a:p>
            <a:pPr>
              <a:defRPr b="0">
                <a:latin typeface="Calibri"/>
                <a:ea typeface="Calibri"/>
                <a:cs typeface="Calibri"/>
                <a:sym typeface="Calibri"/>
              </a:defRPr>
            </a:pPr>
            <a:r>
              <a:rPr b="1">
                <a:latin typeface="+mj-lt"/>
                <a:ea typeface="+mj-ea"/>
                <a:cs typeface="+mj-cs"/>
                <a:sym typeface="Helvetica"/>
              </a:rPr>
              <a:t>జాగ్రత్తగా లక్ష్యంతో</a:t>
            </a: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1" name="Freeform 2"/>
          <p:cNvSpPr/>
          <p:nvPr/>
        </p:nvSpPr>
        <p:spPr>
          <a:xfrm>
            <a:off x="-130" y="-2"/>
            <a:ext cx="13101935" cy="1261034"/>
          </a:xfrm>
          <a:prstGeom prst="rect">
            <a:avLst/>
          </a:prstGeom>
          <a:blipFill>
            <a:blip r:embed="rId2"/>
            <a:stretch>
              <a:fillRect/>
            </a:stretch>
          </a:blipFill>
          <a:ln w="12700">
            <a:miter lim="400000"/>
          </a:ln>
        </p:spPr>
        <p:txBody>
          <a:bodyPr lIns="60959" tIns="60959" rIns="60959" bIns="60959"/>
          <a:lstStyle/>
          <a:p>
            <a:pPr/>
          </a:p>
        </p:txBody>
      </p:sp>
      <p:sp>
        <p:nvSpPr>
          <p:cNvPr id="122" name="TextBox 3"/>
          <p:cNvSpPr txBox="1"/>
          <p:nvPr/>
        </p:nvSpPr>
        <p:spPr>
          <a:xfrm>
            <a:off x="-130" y="304471"/>
            <a:ext cx="6368524" cy="1106172"/>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lnSpc>
                <a:spcPts val="8000"/>
              </a:lnSpc>
              <a:defRPr sz="6600">
                <a:solidFill>
                  <a:srgbClr val="FFFFFF"/>
                </a:solidFill>
                <a:latin typeface="+mn-lt"/>
                <a:ea typeface="+mn-ea"/>
                <a:cs typeface="+mn-cs"/>
                <a:sym typeface="Times New Roman"/>
              </a:defRPr>
            </a:lvl1pPr>
          </a:lstStyle>
          <a:p>
            <a:pPr/>
            <a:r>
              <a:t> జీవితం మూలము</a:t>
            </a:r>
          </a:p>
        </p:txBody>
      </p:sp>
      <p:sp>
        <p:nvSpPr>
          <p:cNvPr id="123" name="TextBox 4"/>
          <p:cNvSpPr txBox="1"/>
          <p:nvPr/>
        </p:nvSpPr>
        <p:spPr>
          <a:xfrm>
            <a:off x="11225770" y="22022"/>
            <a:ext cx="1366886" cy="102098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lnSpc>
                <a:spcPts val="8200"/>
              </a:lnSpc>
              <a:defRPr sz="6200">
                <a:solidFill>
                  <a:srgbClr val="FFFFFF"/>
                </a:solidFill>
                <a:latin typeface="+mj-lt"/>
                <a:ea typeface="+mj-ea"/>
                <a:cs typeface="+mj-cs"/>
                <a:sym typeface="Helvetica"/>
              </a:defRPr>
            </a:lvl1pPr>
          </a:lstStyle>
          <a:p>
            <a:pPr/>
            <a:r>
              <a:t>#10</a:t>
            </a:r>
          </a:p>
        </p:txBody>
      </p:sp>
      <p:sp>
        <p:nvSpPr>
          <p:cNvPr id="124" name="TextBox 5"/>
          <p:cNvSpPr txBox="1"/>
          <p:nvPr/>
        </p:nvSpPr>
        <p:spPr>
          <a:xfrm>
            <a:off x="218874" y="1510920"/>
            <a:ext cx="6776053" cy="953348"/>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6900"/>
              </a:lnSpc>
              <a:defRPr b="1" sz="5600">
                <a:latin typeface="+mn-lt"/>
                <a:ea typeface="+mn-ea"/>
                <a:cs typeface="+mn-cs"/>
                <a:sym typeface="Times New Roman"/>
              </a:defRPr>
            </a:lvl1pPr>
          </a:lstStyle>
          <a:p>
            <a:pPr>
              <a:defRPr b="0">
                <a:latin typeface="Calibri"/>
                <a:ea typeface="Calibri"/>
                <a:cs typeface="Calibri"/>
                <a:sym typeface="Calibri"/>
              </a:defRPr>
            </a:pPr>
            <a:r>
              <a:rPr b="1">
                <a:latin typeface="+mn-lt"/>
                <a:ea typeface="+mn-ea"/>
                <a:cs typeface="+mn-cs"/>
                <a:sym typeface="Times New Roman"/>
              </a:rPr>
              <a:t>కోణం పొందడం</a:t>
            </a:r>
          </a:p>
        </p:txBody>
      </p:sp>
      <p:sp>
        <p:nvSpPr>
          <p:cNvPr id="125" name="TextBox 6"/>
          <p:cNvSpPr txBox="1"/>
          <p:nvPr/>
        </p:nvSpPr>
        <p:spPr>
          <a:xfrm>
            <a:off x="349497" y="2714156"/>
            <a:ext cx="12305806" cy="636524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1" marL="305895" indent="-173493">
              <a:lnSpc>
                <a:spcPct val="120000"/>
              </a:lnSpc>
              <a:buSzPct val="100000"/>
              <a:buFont typeface="Helvetica"/>
              <a:buChar char="•"/>
              <a:defRPr sz="4900">
                <a:latin typeface="+mn-lt"/>
                <a:ea typeface="+mn-ea"/>
                <a:cs typeface="+mn-cs"/>
                <a:sym typeface="Times New Roman"/>
              </a:defRPr>
            </a:pPr>
            <a:r>
              <a:t>చర్చి నాయకులకు శిక్షణ ఇస్తుంది. చర్చి దాని స్వంత సమస్యలను కలిగి ఉంది, కాబట్టి మేము వాటిని పూర్తిగా తొలగించలేము, కానీ .... తగినంత నాయకులు ఉన్నారు? సమగ్రత నాయకులు ఎక్కడ ఉన్నారు? మేము గెలవలేకపోతే సమస్య కాదు. మేము ఓవర్కార్టర్స్!</a:t>
            </a: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7" name="Freeform 2"/>
          <p:cNvSpPr/>
          <p:nvPr/>
        </p:nvSpPr>
        <p:spPr>
          <a:xfrm>
            <a:off x="-130" y="-2"/>
            <a:ext cx="13101935" cy="1261034"/>
          </a:xfrm>
          <a:prstGeom prst="rect">
            <a:avLst/>
          </a:prstGeom>
          <a:blipFill>
            <a:blip r:embed="rId2"/>
            <a:stretch>
              <a:fillRect/>
            </a:stretch>
          </a:blipFill>
          <a:ln w="12700">
            <a:miter lim="400000"/>
          </a:ln>
        </p:spPr>
        <p:txBody>
          <a:bodyPr lIns="60959" tIns="60959" rIns="60959" bIns="60959"/>
          <a:lstStyle/>
          <a:p>
            <a:pPr/>
          </a:p>
        </p:txBody>
      </p:sp>
      <p:sp>
        <p:nvSpPr>
          <p:cNvPr id="128" name="TextBox 3"/>
          <p:cNvSpPr txBox="1"/>
          <p:nvPr/>
        </p:nvSpPr>
        <p:spPr>
          <a:xfrm>
            <a:off x="182314" y="9322"/>
            <a:ext cx="6368524" cy="1106172"/>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lnSpc>
                <a:spcPts val="8000"/>
              </a:lnSpc>
              <a:defRPr sz="6600">
                <a:solidFill>
                  <a:srgbClr val="FFFFFF"/>
                </a:solidFill>
                <a:latin typeface="+mn-lt"/>
                <a:ea typeface="+mn-ea"/>
                <a:cs typeface="+mn-cs"/>
                <a:sym typeface="Times New Roman"/>
              </a:defRPr>
            </a:lvl1pPr>
          </a:lstStyle>
          <a:p>
            <a:pPr/>
            <a:r>
              <a:t> జీవితం మూలము</a:t>
            </a:r>
          </a:p>
        </p:txBody>
      </p:sp>
      <p:sp>
        <p:nvSpPr>
          <p:cNvPr id="129" name="TextBox 4"/>
          <p:cNvSpPr txBox="1"/>
          <p:nvPr/>
        </p:nvSpPr>
        <p:spPr>
          <a:xfrm>
            <a:off x="11225770" y="22022"/>
            <a:ext cx="1366886" cy="102098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lnSpc>
                <a:spcPts val="8200"/>
              </a:lnSpc>
              <a:defRPr sz="6200">
                <a:solidFill>
                  <a:srgbClr val="FFFFFF"/>
                </a:solidFill>
                <a:latin typeface="+mj-lt"/>
                <a:ea typeface="+mj-ea"/>
                <a:cs typeface="+mj-cs"/>
                <a:sym typeface="Helvetica"/>
              </a:defRPr>
            </a:lvl1pPr>
          </a:lstStyle>
          <a:p>
            <a:pPr/>
            <a:r>
              <a:t>#10</a:t>
            </a:r>
          </a:p>
        </p:txBody>
      </p:sp>
      <p:sp>
        <p:nvSpPr>
          <p:cNvPr id="130" name="TextBox 5"/>
          <p:cNvSpPr txBox="1"/>
          <p:nvPr/>
        </p:nvSpPr>
        <p:spPr>
          <a:xfrm>
            <a:off x="369921" y="1304882"/>
            <a:ext cx="13190088" cy="922233"/>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6900"/>
              </a:lnSpc>
              <a:defRPr b="1" sz="4900">
                <a:latin typeface="+mn-lt"/>
                <a:ea typeface="+mn-ea"/>
                <a:cs typeface="+mn-cs"/>
                <a:sym typeface="Times New Roman"/>
              </a:defRPr>
            </a:lvl1pPr>
          </a:lstStyle>
          <a:p>
            <a:pPr/>
            <a:r>
              <a:t>బైబిల్ గురించి తెలుసుకోవడానికి మంచిది కాదా?</a:t>
            </a:r>
          </a:p>
        </p:txBody>
      </p:sp>
      <p:sp>
        <p:nvSpPr>
          <p:cNvPr id="131" name="TextBox 6"/>
          <p:cNvSpPr txBox="1"/>
          <p:nvPr/>
        </p:nvSpPr>
        <p:spPr>
          <a:xfrm>
            <a:off x="356943" y="2488995"/>
            <a:ext cx="5349242" cy="668655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1" marL="305474" indent="-190689">
              <a:buSzPct val="100000"/>
              <a:buFont typeface="Helvetica"/>
              <a:buChar char="•"/>
              <a:defRPr sz="3500">
                <a:latin typeface="+mn-lt"/>
                <a:ea typeface="+mn-ea"/>
                <a:cs typeface="+mn-cs"/>
                <a:sym typeface="Times New Roman"/>
              </a:defRPr>
            </a:pPr>
            <a:r>
              <a:t>బైబిల్ సర్వేలు మరియు నిర్దిష్ట పుస్తక అధ్యయనాలు గొప్పవి. కానీ ఒక వ్యక్తి ప్రభావవంతంగా ఉండాలని తెలుసుకోవడానికి ఒక లోతైన పరిశీలనను తీసుకుంటాము. శిక్షణ గొప్పది కాని మనకు మా లక్ష్యాలు మంచివి కావు, కానీ మనము మనకు బోధించే ఎలా నేర్చుకోవాలి.</a:t>
            </a:r>
          </a:p>
        </p:txBody>
      </p:sp>
      <p:grpSp>
        <p:nvGrpSpPr>
          <p:cNvPr id="134" name="Group 7"/>
          <p:cNvGrpSpPr/>
          <p:nvPr/>
        </p:nvGrpSpPr>
        <p:grpSpPr>
          <a:xfrm>
            <a:off x="5779419" y="2153821"/>
            <a:ext cx="7005506" cy="7381621"/>
            <a:chOff x="0" y="0"/>
            <a:chExt cx="7005504" cy="7381619"/>
          </a:xfrm>
        </p:grpSpPr>
        <p:sp>
          <p:nvSpPr>
            <p:cNvPr id="132" name="Freeform 8"/>
            <p:cNvSpPr/>
            <p:nvPr/>
          </p:nvSpPr>
          <p:spPr>
            <a:xfrm>
              <a:off x="-1" y="0"/>
              <a:ext cx="7005505" cy="738162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5" y="0"/>
                  </a:moveTo>
                  <a:lnTo>
                    <a:pt x="21575" y="0"/>
                  </a:lnTo>
                  <a:cubicBezTo>
                    <a:pt x="21589" y="0"/>
                    <a:pt x="21600" y="7"/>
                    <a:pt x="21600" y="16"/>
                  </a:cubicBezTo>
                  <a:lnTo>
                    <a:pt x="21600" y="21584"/>
                  </a:lnTo>
                  <a:cubicBezTo>
                    <a:pt x="21600" y="21593"/>
                    <a:pt x="21589" y="21600"/>
                    <a:pt x="21575" y="21600"/>
                  </a:cubicBezTo>
                  <a:lnTo>
                    <a:pt x="25" y="21600"/>
                  </a:lnTo>
                  <a:cubicBezTo>
                    <a:pt x="11" y="21600"/>
                    <a:pt x="0" y="21593"/>
                    <a:pt x="0" y="21584"/>
                  </a:cubicBezTo>
                  <a:lnTo>
                    <a:pt x="0" y="16"/>
                  </a:lnTo>
                  <a:cubicBezTo>
                    <a:pt x="0" y="7"/>
                    <a:pt x="11" y="0"/>
                    <a:pt x="25" y="0"/>
                  </a:cubicBezTo>
                  <a:moveTo>
                    <a:pt x="25" y="32"/>
                  </a:moveTo>
                  <a:lnTo>
                    <a:pt x="25" y="16"/>
                  </a:lnTo>
                  <a:lnTo>
                    <a:pt x="49" y="16"/>
                  </a:lnTo>
                  <a:lnTo>
                    <a:pt x="49" y="21584"/>
                  </a:lnTo>
                  <a:lnTo>
                    <a:pt x="25" y="21584"/>
                  </a:lnTo>
                  <a:lnTo>
                    <a:pt x="25" y="21568"/>
                  </a:lnTo>
                  <a:lnTo>
                    <a:pt x="21575" y="21568"/>
                  </a:lnTo>
                  <a:lnTo>
                    <a:pt x="21575" y="21584"/>
                  </a:lnTo>
                  <a:lnTo>
                    <a:pt x="21551" y="21584"/>
                  </a:lnTo>
                  <a:lnTo>
                    <a:pt x="21551" y="16"/>
                  </a:lnTo>
                  <a:lnTo>
                    <a:pt x="21575" y="16"/>
                  </a:lnTo>
                  <a:lnTo>
                    <a:pt x="21575" y="32"/>
                  </a:lnTo>
                  <a:lnTo>
                    <a:pt x="25" y="32"/>
                  </a:lnTo>
                  <a:close/>
                </a:path>
              </a:pathLst>
            </a:custGeom>
            <a:solidFill>
              <a:srgbClr val="000000"/>
            </a:solidFill>
            <a:ln w="12700" cap="flat">
              <a:noFill/>
              <a:miter lim="400000"/>
            </a:ln>
            <a:effectLst/>
          </p:spPr>
          <p:txBody>
            <a:bodyPr wrap="square" lIns="60959" tIns="60959" rIns="60959" bIns="60959" numCol="1" anchor="t">
              <a:noAutofit/>
            </a:bodyPr>
            <a:lstStyle/>
            <a:p>
              <a:pPr/>
            </a:p>
          </p:txBody>
        </p:sp>
        <p:sp>
          <p:nvSpPr>
            <p:cNvPr id="133" name="TextBox 9"/>
            <p:cNvSpPr txBox="1"/>
            <p:nvPr/>
          </p:nvSpPr>
          <p:spPr>
            <a:xfrm>
              <a:off x="4" y="78785"/>
              <a:ext cx="7005495" cy="722405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67733" tIns="67733" rIns="67733" bIns="67733" numCol="1" anchor="ctr">
              <a:noAutofit/>
            </a:bodyPr>
            <a:lstStyle/>
            <a:p>
              <a:pPr>
                <a:lnSpc>
                  <a:spcPts val="4500"/>
                </a:lnSpc>
                <a:defRPr spc="34" sz="3400">
                  <a:solidFill>
                    <a:srgbClr val="5F327B"/>
                  </a:solidFill>
                  <a:latin typeface="+mn-lt"/>
                  <a:ea typeface="+mn-ea"/>
                  <a:cs typeface="+mn-cs"/>
                  <a:sym typeface="Times New Roman"/>
                </a:defRPr>
              </a:pPr>
              <a:r>
                <a:t>... మీరు ఎప్పుడూ వినడం కానీ అవగాహన ఎప్పుడూ; మీరు ఎప్పుడైనా చూడలేరు కానీ ఎప్పుడూ గ్రహించరు. ఈ ప్రజల హృదయం కోసం కట్ చేయబడినది; వారు వారి చెవులతో వినలేరు, మరియు వారు వారి కళ్ళు మూసివేశారు. లేకపోతే వారు వారి కళ్ళతో చూడవచ్చు, వారి చెవులతో వినవచ్చు, వారి హృదయాలను అర్థం చేసుకోండి మరియు నేను తిరగండి మరియు నేను వాటిని నయం చేస్తాను .</a:t>
              </a:r>
              <a:br/>
              <a:r>
                <a:t>(మత్తయి 13: 14-15).</a:t>
              </a:r>
            </a:p>
          </p:txBody>
        </p:sp>
      </p:gr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6" name="Freeform 2"/>
          <p:cNvSpPr/>
          <p:nvPr/>
        </p:nvSpPr>
        <p:spPr>
          <a:xfrm>
            <a:off x="-130" y="-2"/>
            <a:ext cx="13101935" cy="1261034"/>
          </a:xfrm>
          <a:prstGeom prst="rect">
            <a:avLst/>
          </a:prstGeom>
          <a:blipFill>
            <a:blip r:embed="rId2"/>
            <a:stretch>
              <a:fillRect/>
            </a:stretch>
          </a:blipFill>
          <a:ln w="12700">
            <a:miter lim="400000"/>
          </a:ln>
        </p:spPr>
        <p:txBody>
          <a:bodyPr lIns="60959" tIns="60959" rIns="60959" bIns="60959"/>
          <a:lstStyle/>
          <a:p>
            <a:pPr/>
          </a:p>
        </p:txBody>
      </p:sp>
      <p:sp>
        <p:nvSpPr>
          <p:cNvPr id="137" name="TextBox 3"/>
          <p:cNvSpPr txBox="1"/>
          <p:nvPr/>
        </p:nvSpPr>
        <p:spPr>
          <a:xfrm>
            <a:off x="-92538" y="128503"/>
            <a:ext cx="6368524" cy="1106172"/>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lnSpc>
                <a:spcPts val="8000"/>
              </a:lnSpc>
              <a:defRPr sz="6600">
                <a:solidFill>
                  <a:srgbClr val="FFFFFF"/>
                </a:solidFill>
                <a:latin typeface="+mn-lt"/>
                <a:ea typeface="+mn-ea"/>
                <a:cs typeface="+mn-cs"/>
                <a:sym typeface="Times New Roman"/>
              </a:defRPr>
            </a:lvl1pPr>
          </a:lstStyle>
          <a:p>
            <a:pPr/>
            <a:r>
              <a:t> జీవితం మూలము</a:t>
            </a:r>
          </a:p>
        </p:txBody>
      </p:sp>
      <p:sp>
        <p:nvSpPr>
          <p:cNvPr id="138" name="TextBox 4"/>
          <p:cNvSpPr txBox="1"/>
          <p:nvPr/>
        </p:nvSpPr>
        <p:spPr>
          <a:xfrm>
            <a:off x="11225770" y="22022"/>
            <a:ext cx="1366886" cy="102098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lnSpc>
                <a:spcPts val="8200"/>
              </a:lnSpc>
              <a:defRPr sz="6200">
                <a:solidFill>
                  <a:srgbClr val="FFFFFF"/>
                </a:solidFill>
                <a:latin typeface="+mj-lt"/>
                <a:ea typeface="+mj-ea"/>
                <a:cs typeface="+mj-cs"/>
                <a:sym typeface="Helvetica"/>
              </a:defRPr>
            </a:lvl1pPr>
          </a:lstStyle>
          <a:p>
            <a:pPr/>
            <a:r>
              <a:t>#10</a:t>
            </a:r>
          </a:p>
        </p:txBody>
      </p:sp>
      <p:sp>
        <p:nvSpPr>
          <p:cNvPr id="139" name="TextBox 5"/>
          <p:cNvSpPr txBox="1"/>
          <p:nvPr/>
        </p:nvSpPr>
        <p:spPr>
          <a:xfrm>
            <a:off x="188530" y="1465114"/>
            <a:ext cx="11039308" cy="953348"/>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6900"/>
              </a:lnSpc>
              <a:defRPr b="1" sz="5600">
                <a:latin typeface="+mn-lt"/>
                <a:ea typeface="+mn-ea"/>
                <a:cs typeface="+mn-cs"/>
                <a:sym typeface="Times New Roman"/>
              </a:defRPr>
            </a:lvl1pPr>
          </a:lstStyle>
          <a:p>
            <a:pPr>
              <a:defRPr b="0">
                <a:latin typeface="Calibri"/>
                <a:ea typeface="Calibri"/>
                <a:cs typeface="Calibri"/>
                <a:sym typeface="Calibri"/>
              </a:defRPr>
            </a:pPr>
            <a:r>
              <a:rPr b="1">
                <a:latin typeface="+mn-lt"/>
                <a:ea typeface="+mn-ea"/>
                <a:cs typeface="+mn-cs"/>
                <a:sym typeface="Times New Roman"/>
              </a:rPr>
              <a:t>మనస్సు యొక్క మంచి ట్యూనింగ్</a:t>
            </a:r>
          </a:p>
        </p:txBody>
      </p:sp>
      <p:sp>
        <p:nvSpPr>
          <p:cNvPr id="140" name="TextBox 6"/>
          <p:cNvSpPr txBox="1"/>
          <p:nvPr/>
        </p:nvSpPr>
        <p:spPr>
          <a:xfrm>
            <a:off x="107834" y="2768083"/>
            <a:ext cx="5847460" cy="616331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1" marL="324061" indent="-171289">
              <a:buSzPct val="100000"/>
              <a:buFont typeface="Helvetica"/>
              <a:buChar char="•"/>
              <a:defRPr sz="4700">
                <a:latin typeface="+mn-lt"/>
                <a:ea typeface="+mn-ea"/>
                <a:cs typeface="+mn-cs"/>
                <a:sym typeface="Times New Roman"/>
              </a:defRPr>
            </a:pPr>
            <a:r>
              <a:t>అహంకారం నేర్చుకోవడం అసంబద్ధం నేర్చుకోవడం మిస్-లెర్నింగ్ (Sadducee) ఒక అభ్యాసన నేర్చుకోవడం నేర్చుకోవడం</a:t>
            </a:r>
          </a:p>
        </p:txBody>
      </p:sp>
      <p:sp>
        <p:nvSpPr>
          <p:cNvPr id="141" name="Freeform 7"/>
          <p:cNvSpPr/>
          <p:nvPr/>
        </p:nvSpPr>
        <p:spPr>
          <a:xfrm>
            <a:off x="6275983" y="2622544"/>
            <a:ext cx="6832283" cy="7184537"/>
          </a:xfrm>
          <a:prstGeom prst="rect">
            <a:avLst/>
          </a:prstGeom>
          <a:blipFill>
            <a:blip r:embed="rId3"/>
            <a:stretch>
              <a:fillRect/>
            </a:stretch>
          </a:blipFill>
          <a:ln w="12700">
            <a:miter lim="400000"/>
          </a:ln>
        </p:spPr>
        <p:txBody>
          <a:bodyPr lIns="60959" tIns="60959" rIns="60959" bIns="60959"/>
          <a:lstStyle/>
          <a:p>
            <a:pPr/>
          </a:p>
        </p:txBody>
      </p:sp>
      <p:sp>
        <p:nvSpPr>
          <p:cNvPr id="142" name="TextBox 8"/>
          <p:cNvSpPr txBox="1"/>
          <p:nvPr/>
        </p:nvSpPr>
        <p:spPr>
          <a:xfrm rot="785422">
            <a:off x="7903943" y="5220656"/>
            <a:ext cx="3576363" cy="1988313"/>
          </a:xfrm>
          <a:prstGeom prst="rect">
            <a:avLst/>
          </a:prstGeom>
          <a:ln w="12700">
            <a:miter lim="400000"/>
          </a:ln>
          <a:effectLst>
            <a:outerShdw sx="100000" sy="100000" kx="0" ky="0" algn="b" rotWithShape="0" blurRad="50800" dist="25400" dir="5400000">
              <a:srgbClr val="000000">
                <a:alpha val="50000"/>
              </a:srgbClr>
            </a:outerShdw>
          </a:effectLst>
          <a:extLst>
            <a:ext uri="{C572A759-6A51-4108-AA02-DFA0A04FC94B}">
              <ma14:wrappingTextBoxFlag xmlns:ma14="http://schemas.microsoft.com/office/mac/drawingml/2011/main" val="1"/>
            </a:ext>
          </a:extLst>
        </p:spPr>
        <p:txBody>
          <a:bodyPr lIns="0" tIns="0" rIns="0" bIns="0">
            <a:spAutoFit/>
          </a:bodyPr>
          <a:lstStyle>
            <a:lvl1pPr algn="ctr">
              <a:lnSpc>
                <a:spcPct val="90000"/>
              </a:lnSpc>
              <a:defRPr b="1" sz="3800">
                <a:solidFill>
                  <a:srgbClr val="FFFFFF"/>
                </a:solidFill>
                <a:latin typeface="+mj-lt"/>
                <a:ea typeface="+mj-ea"/>
                <a:cs typeface="+mj-cs"/>
                <a:sym typeface="Helvetica"/>
              </a:defRPr>
            </a:lvl1pPr>
          </a:lstStyle>
          <a:p>
            <a:pPr/>
            <a:r>
              <a:t>జ్ఞానం లో విశ్వాసం లార్డ్ లో విశ్వాసం కాదు</a:t>
            </a: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4" name="Freeform 2"/>
          <p:cNvSpPr/>
          <p:nvPr/>
        </p:nvSpPr>
        <p:spPr>
          <a:xfrm>
            <a:off x="-130" y="-2"/>
            <a:ext cx="13101935" cy="1261034"/>
          </a:xfrm>
          <a:prstGeom prst="rect">
            <a:avLst/>
          </a:prstGeom>
          <a:blipFill>
            <a:blip r:embed="rId2"/>
            <a:stretch>
              <a:fillRect/>
            </a:stretch>
          </a:blipFill>
          <a:ln w="12700">
            <a:miter lim="400000"/>
          </a:ln>
        </p:spPr>
        <p:txBody>
          <a:bodyPr lIns="60959" tIns="60959" rIns="60959" bIns="60959"/>
          <a:lstStyle/>
          <a:p>
            <a:pPr/>
          </a:p>
        </p:txBody>
      </p:sp>
      <p:sp>
        <p:nvSpPr>
          <p:cNvPr id="145" name="TextBox 3"/>
          <p:cNvSpPr txBox="1"/>
          <p:nvPr/>
        </p:nvSpPr>
        <p:spPr>
          <a:xfrm>
            <a:off x="-1" y="278275"/>
            <a:ext cx="6368524" cy="1106172"/>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lnSpc>
                <a:spcPts val="8000"/>
              </a:lnSpc>
              <a:defRPr sz="6600">
                <a:solidFill>
                  <a:srgbClr val="FFFFFF"/>
                </a:solidFill>
                <a:latin typeface="+mn-lt"/>
                <a:ea typeface="+mn-ea"/>
                <a:cs typeface="+mn-cs"/>
                <a:sym typeface="Times New Roman"/>
              </a:defRPr>
            </a:lvl1pPr>
          </a:lstStyle>
          <a:p>
            <a:pPr/>
            <a:r>
              <a:t> జీవితం మూలము</a:t>
            </a:r>
          </a:p>
        </p:txBody>
      </p:sp>
      <p:sp>
        <p:nvSpPr>
          <p:cNvPr id="146" name="TextBox 4"/>
          <p:cNvSpPr txBox="1"/>
          <p:nvPr/>
        </p:nvSpPr>
        <p:spPr>
          <a:xfrm>
            <a:off x="11225770" y="22022"/>
            <a:ext cx="1366886" cy="102098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lnSpc>
                <a:spcPts val="8200"/>
              </a:lnSpc>
              <a:defRPr sz="6200">
                <a:solidFill>
                  <a:srgbClr val="FFFFFF"/>
                </a:solidFill>
                <a:latin typeface="+mj-lt"/>
                <a:ea typeface="+mj-ea"/>
                <a:cs typeface="+mj-cs"/>
                <a:sym typeface="Helvetica"/>
              </a:defRPr>
            </a:lvl1pPr>
          </a:lstStyle>
          <a:p>
            <a:pPr/>
            <a:r>
              <a:t>#10</a:t>
            </a:r>
          </a:p>
        </p:txBody>
      </p:sp>
      <p:sp>
        <p:nvSpPr>
          <p:cNvPr id="147" name="TextBox 5"/>
          <p:cNvSpPr txBox="1"/>
          <p:nvPr/>
        </p:nvSpPr>
        <p:spPr>
          <a:xfrm>
            <a:off x="113354" y="2886135"/>
            <a:ext cx="12332214" cy="616331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1" marL="360394" indent="-214411">
              <a:buSzPct val="100000"/>
              <a:buFont typeface="Helvetica"/>
              <a:buChar char="•"/>
              <a:defRPr sz="4700">
                <a:latin typeface="+mn-lt"/>
                <a:ea typeface="+mn-ea"/>
                <a:cs typeface="+mn-cs"/>
                <a:sym typeface="Times New Roman"/>
              </a:defRPr>
            </a:pPr>
            <a:r>
              <a:t>ఆధ్యాత్మిక శిక్షణ మా శిక్షణ అన్నింటినీ విలీనం చేయాలి. ఆధ్యాత్మిక లక్ష్యాల ప్రాముఖ్యత విద్యార్ధులను అధిగమి 0 చ 0 డి. అనేక సందర్భాల్లో, ఉపాధ్యాయులు జ్ఞానం యొక్క ప్రాధమిక అవసరాన్ని అని పేర్కొంది. మన శిక్షణ శిక్షణ యొక్క కాంతి లో మా శిక్షణ పునర్నిర్మించాలి, లేకపోతే మా ప్రత్యేక అవకాశాలు బోధన చేయబడతాయి.</a:t>
            </a:r>
          </a:p>
        </p:txBody>
      </p:sp>
      <p:sp>
        <p:nvSpPr>
          <p:cNvPr id="148" name="Freeform 7"/>
          <p:cNvSpPr/>
          <p:nvPr/>
        </p:nvSpPr>
        <p:spPr>
          <a:xfrm>
            <a:off x="3323348" y="1482273"/>
            <a:ext cx="6361304" cy="1037083"/>
          </a:xfrm>
          <a:custGeom>
            <a:avLst/>
            <a:gdLst/>
            <a:ahLst/>
            <a:cxnLst>
              <a:cxn ang="0">
                <a:pos x="wd2" y="hd2"/>
              </a:cxn>
              <a:cxn ang="5400000">
                <a:pos x="wd2" y="hd2"/>
              </a:cxn>
              <a:cxn ang="10800000">
                <a:pos x="wd2" y="hd2"/>
              </a:cxn>
              <a:cxn ang="16200000">
                <a:pos x="wd2" y="hd2"/>
              </a:cxn>
            </a:cxnLst>
            <a:rect l="0" t="0" r="r" b="b"/>
            <a:pathLst>
              <a:path w="21600" h="21597" fill="norm" stroke="1" extrusionOk="0">
                <a:moveTo>
                  <a:pt x="0" y="4496"/>
                </a:moveTo>
                <a:cubicBezTo>
                  <a:pt x="0" y="1992"/>
                  <a:pt x="344" y="0"/>
                  <a:pt x="761" y="0"/>
                </a:cubicBezTo>
                <a:lnTo>
                  <a:pt x="20839" y="0"/>
                </a:lnTo>
                <a:lnTo>
                  <a:pt x="20839" y="529"/>
                </a:lnTo>
                <a:lnTo>
                  <a:pt x="20839" y="0"/>
                </a:lnTo>
                <a:cubicBezTo>
                  <a:pt x="21256" y="0"/>
                  <a:pt x="21600" y="1992"/>
                  <a:pt x="21600" y="4496"/>
                </a:cubicBezTo>
                <a:lnTo>
                  <a:pt x="21514" y="4496"/>
                </a:lnTo>
                <a:lnTo>
                  <a:pt x="21600" y="4496"/>
                </a:lnTo>
                <a:lnTo>
                  <a:pt x="21600" y="17101"/>
                </a:lnTo>
                <a:lnTo>
                  <a:pt x="21514" y="17101"/>
                </a:lnTo>
                <a:lnTo>
                  <a:pt x="21600" y="17101"/>
                </a:lnTo>
                <a:cubicBezTo>
                  <a:pt x="21600" y="19606"/>
                  <a:pt x="21256" y="21597"/>
                  <a:pt x="20839" y="21597"/>
                </a:cubicBezTo>
                <a:lnTo>
                  <a:pt x="20839" y="21068"/>
                </a:lnTo>
                <a:lnTo>
                  <a:pt x="20839" y="21597"/>
                </a:lnTo>
                <a:lnTo>
                  <a:pt x="761" y="21597"/>
                </a:lnTo>
                <a:lnTo>
                  <a:pt x="761" y="21068"/>
                </a:lnTo>
                <a:lnTo>
                  <a:pt x="761" y="21597"/>
                </a:lnTo>
                <a:cubicBezTo>
                  <a:pt x="344" y="21600"/>
                  <a:pt x="0" y="19606"/>
                  <a:pt x="0" y="17101"/>
                </a:cubicBezTo>
                <a:lnTo>
                  <a:pt x="0" y="4496"/>
                </a:lnTo>
                <a:lnTo>
                  <a:pt x="86" y="4496"/>
                </a:lnTo>
                <a:lnTo>
                  <a:pt x="0" y="4496"/>
                </a:lnTo>
                <a:moveTo>
                  <a:pt x="172" y="4496"/>
                </a:moveTo>
                <a:lnTo>
                  <a:pt x="172" y="17101"/>
                </a:lnTo>
                <a:lnTo>
                  <a:pt x="86" y="17101"/>
                </a:lnTo>
                <a:lnTo>
                  <a:pt x="172" y="17101"/>
                </a:lnTo>
                <a:cubicBezTo>
                  <a:pt x="172" y="18979"/>
                  <a:pt x="433" y="20539"/>
                  <a:pt x="761" y="20539"/>
                </a:cubicBezTo>
                <a:lnTo>
                  <a:pt x="20839" y="20539"/>
                </a:lnTo>
                <a:cubicBezTo>
                  <a:pt x="21167" y="20539"/>
                  <a:pt x="21428" y="18979"/>
                  <a:pt x="21428" y="17101"/>
                </a:cubicBezTo>
                <a:lnTo>
                  <a:pt x="21428" y="4496"/>
                </a:lnTo>
                <a:cubicBezTo>
                  <a:pt x="21428" y="2618"/>
                  <a:pt x="21167" y="1058"/>
                  <a:pt x="20839" y="1058"/>
                </a:cubicBezTo>
                <a:lnTo>
                  <a:pt x="761" y="1058"/>
                </a:lnTo>
                <a:lnTo>
                  <a:pt x="761" y="529"/>
                </a:lnTo>
                <a:lnTo>
                  <a:pt x="761" y="1058"/>
                </a:lnTo>
                <a:cubicBezTo>
                  <a:pt x="433" y="1058"/>
                  <a:pt x="172" y="2618"/>
                  <a:pt x="172" y="4496"/>
                </a:cubicBezTo>
                <a:close/>
              </a:path>
            </a:pathLst>
          </a:custGeom>
          <a:solidFill>
            <a:srgbClr val="000000"/>
          </a:solidFill>
          <a:ln w="12700">
            <a:miter lim="400000"/>
          </a:ln>
        </p:spPr>
        <p:txBody>
          <a:bodyPr lIns="60959" tIns="60959" rIns="60959" bIns="60959"/>
          <a:lstStyle/>
          <a:p>
            <a:pPr/>
          </a:p>
        </p:txBody>
      </p:sp>
      <p:sp>
        <p:nvSpPr>
          <p:cNvPr id="149" name="TextBox 8"/>
          <p:cNvSpPr txBox="1"/>
          <p:nvPr/>
        </p:nvSpPr>
        <p:spPr>
          <a:xfrm>
            <a:off x="4905517" y="1496203"/>
            <a:ext cx="4009883" cy="998222"/>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lnSpc>
                <a:spcPts val="7200"/>
              </a:lnSpc>
              <a:defRPr b="1" sz="6000">
                <a:latin typeface="+mn-lt"/>
                <a:ea typeface="+mn-ea"/>
                <a:cs typeface="+mn-cs"/>
                <a:sym typeface="Times New Roman"/>
              </a:defRPr>
            </a:lvl1pPr>
          </a:lstStyle>
          <a:p>
            <a:pPr>
              <a:defRPr b="0">
                <a:latin typeface="Calibri"/>
                <a:ea typeface="Calibri"/>
                <a:cs typeface="Calibri"/>
                <a:sym typeface="Calibri"/>
              </a:defRPr>
            </a:pPr>
            <a:r>
              <a:rPr b="1">
                <a:latin typeface="+mn-lt"/>
                <a:ea typeface="+mn-ea"/>
                <a:cs typeface="+mn-cs"/>
                <a:sym typeface="Times New Roman"/>
              </a:rPr>
              <a:t>సారాంశం</a:t>
            </a: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1" name="TextBox 7"/>
          <p:cNvSpPr txBox="1"/>
          <p:nvPr/>
        </p:nvSpPr>
        <p:spPr>
          <a:xfrm>
            <a:off x="228925" y="5075524"/>
            <a:ext cx="12546950" cy="1836421"/>
          </a:xfrm>
          <a:prstGeom prst="rect">
            <a:avLst/>
          </a:prstGeom>
          <a:ln w="12700">
            <a:miter lim="400000"/>
          </a:ln>
          <a:effectLst>
            <a:outerShdw sx="100000" sy="100000" kx="0" ky="0" algn="b" rotWithShape="0" blurRad="50800" dist="25400" dir="5400000">
              <a:srgbClr val="000000">
                <a:alpha val="50000"/>
              </a:srgbClr>
            </a:outerShdw>
          </a:effectLst>
          <a:extLst>
            <a:ext uri="{C572A759-6A51-4108-AA02-DFA0A04FC94B}">
              <ma14:wrappingTextBoxFlag xmlns:ma14="http://schemas.microsoft.com/office/mac/drawingml/2011/main" val="1"/>
            </a:ext>
          </a:extLst>
        </p:spPr>
        <p:txBody>
          <a:bodyPr lIns="0" tIns="0" rIns="0" bIns="0">
            <a:spAutoFit/>
          </a:bodyPr>
          <a:lstStyle>
            <a:lvl1pPr algn="ctr">
              <a:lnSpc>
                <a:spcPct val="120000"/>
              </a:lnSpc>
              <a:defRPr sz="10400">
                <a:solidFill>
                  <a:srgbClr val="D4EBF5"/>
                </a:solidFill>
                <a:latin typeface="Helvetica Condensed Medium"/>
                <a:ea typeface="Helvetica Condensed Medium"/>
                <a:cs typeface="Helvetica Condensed Medium"/>
                <a:sym typeface="Helvetica Condensed Medium"/>
              </a:defRPr>
            </a:lvl1pPr>
          </a:lstStyle>
          <a:p>
            <a:pPr/>
            <a:r>
              <a:t>ఖాళీని వదలివేయడం </a:t>
            </a:r>
          </a:p>
        </p:txBody>
      </p:sp>
      <p:sp>
        <p:nvSpPr>
          <p:cNvPr id="152" name="The Life Core"/>
          <p:cNvSpPr txBox="1"/>
          <p:nvPr/>
        </p:nvSpPr>
        <p:spPr>
          <a:xfrm>
            <a:off x="-2105027" y="-78213"/>
            <a:ext cx="17214854" cy="2482427"/>
          </a:xfrm>
          <a:prstGeom prst="rect">
            <a:avLst/>
          </a:prstGeom>
          <a:ln w="12700">
            <a:miter lim="400000"/>
          </a:ln>
          <a:effectLst>
            <a:outerShdw sx="100000" sy="100000" kx="0" ky="0" algn="b" rotWithShape="0" blurRad="76200" dist="25400" dir="5400000">
              <a:srgbClr val="000000">
                <a:alpha val="50000"/>
              </a:srgbClr>
            </a:outerShdw>
          </a:effectLst>
          <a:extLst>
            <a:ext uri="{C572A759-6A51-4108-AA02-DFA0A04FC94B}">
              <ma14:wrappingTextBoxFlag xmlns:ma14="http://schemas.microsoft.com/office/mac/drawingml/2011/main" val="1"/>
            </a:ext>
          </a:extLst>
        </p:spPr>
        <p:txBody>
          <a:bodyPr lIns="67733" tIns="67733" rIns="67733" bIns="67733" anchor="ctr">
            <a:spAutoFit/>
          </a:bodyPr>
          <a:lstStyle>
            <a:lvl1pPr algn="ctr" defTabSz="609600">
              <a:spcBef>
                <a:spcPts val="3600"/>
              </a:spcBef>
              <a:tabLst>
                <a:tab pos="469900" algn="l"/>
                <a:tab pos="939800" algn="l"/>
                <a:tab pos="1422400" algn="l"/>
                <a:tab pos="1892300" algn="l"/>
                <a:tab pos="2362200" algn="l"/>
                <a:tab pos="2844800" algn="l"/>
                <a:tab pos="3314700" algn="l"/>
                <a:tab pos="3784600" algn="l"/>
                <a:tab pos="4267200" algn="l"/>
                <a:tab pos="4737100" algn="l"/>
                <a:tab pos="5207000" algn="l"/>
                <a:tab pos="5689600" algn="l"/>
              </a:tabLst>
              <a:defRPr b="1" sz="13200">
                <a:solidFill>
                  <a:srgbClr val="FFFFFF"/>
                </a:solidFill>
                <a:effectLst>
                  <a:outerShdw sx="100000" sy="100000" kx="0" ky="0" algn="b" rotWithShape="0" blurRad="12700" dist="25400" dir="18900000">
                    <a:srgbClr val="000000"/>
                  </a:outerShdw>
                </a:effectLst>
                <a:latin typeface="+mn-lt"/>
                <a:ea typeface="+mn-ea"/>
                <a:cs typeface="+mn-cs"/>
                <a:sym typeface="Times New Roman"/>
              </a:defRPr>
            </a:lvl1pPr>
          </a:lstStyle>
          <a:p>
            <a:pPr/>
            <a:r>
              <a:t> జీవితం మూలము</a:t>
            </a:r>
          </a:p>
        </p:txBody>
      </p:sp>
      <p:grpSp>
        <p:nvGrpSpPr>
          <p:cNvPr id="156" name="Group"/>
          <p:cNvGrpSpPr/>
          <p:nvPr/>
        </p:nvGrpSpPr>
        <p:grpSpPr>
          <a:xfrm>
            <a:off x="355729" y="2055302"/>
            <a:ext cx="12293342" cy="1033345"/>
            <a:chOff x="0" y="0"/>
            <a:chExt cx="12293341" cy="1033343"/>
          </a:xfrm>
        </p:grpSpPr>
        <p:sp>
          <p:nvSpPr>
            <p:cNvPr id="153" name="Our Limitations"/>
            <p:cNvSpPr txBox="1"/>
            <p:nvPr/>
          </p:nvSpPr>
          <p:spPr>
            <a:xfrm>
              <a:off x="223053" y="0"/>
              <a:ext cx="11942777" cy="905087"/>
            </a:xfrm>
            <a:prstGeom prst="rect">
              <a:avLst/>
            </a:prstGeom>
            <a:noFill/>
            <a:ln w="12700" cap="flat">
              <a:noFill/>
              <a:miter lim="400000"/>
            </a:ln>
            <a:effectLst>
              <a:outerShdw sx="100000" sy="100000" kx="0" ky="0" algn="b" rotWithShape="0" blurRad="76200" dist="25400" dir="5400000">
                <a:srgbClr val="000000">
                  <a:alpha val="50000"/>
                </a:srgbClr>
              </a:outerShdw>
            </a:effectLst>
            <a:extLst>
              <a:ext uri="{C572A759-6A51-4108-AA02-DFA0A04FC94B}">
                <ma14:wrappingTextBoxFlag xmlns:ma14="http://schemas.microsoft.com/office/mac/drawingml/2011/main" val="1"/>
              </a:ext>
            </a:extLst>
          </p:spPr>
          <p:txBody>
            <a:bodyPr wrap="square" lIns="67733" tIns="67733" rIns="67733" bIns="67733" numCol="1" anchor="ctr">
              <a:spAutoFit/>
            </a:bodyPr>
            <a:lstStyle>
              <a:lvl1pPr algn="ctr" defTabSz="609600">
                <a:lnSpc>
                  <a:spcPct val="110000"/>
                </a:lnSpc>
                <a:spcBef>
                  <a:spcPts val="2100"/>
                </a:spcBef>
                <a:tabLst>
                  <a:tab pos="469900" algn="l"/>
                  <a:tab pos="939800" algn="l"/>
                  <a:tab pos="1422400" algn="l"/>
                  <a:tab pos="1892300" algn="l"/>
                  <a:tab pos="2362200" algn="l"/>
                  <a:tab pos="2844800" algn="l"/>
                  <a:tab pos="3314700" algn="l"/>
                  <a:tab pos="3784600" algn="l"/>
                  <a:tab pos="4267200" algn="l"/>
                  <a:tab pos="4737100" algn="l"/>
                  <a:tab pos="5207000" algn="l"/>
                  <a:tab pos="5689600" algn="l"/>
                </a:tabLst>
                <a:defRPr spc="-88" sz="4400">
                  <a:solidFill>
                    <a:srgbClr val="B6CCDB"/>
                  </a:solidFill>
                  <a:latin typeface="Helvetica Condensed Medium"/>
                  <a:ea typeface="Helvetica Condensed Medium"/>
                  <a:cs typeface="Helvetica Condensed Medium"/>
                  <a:sym typeface="Helvetica Condensed Medium"/>
                </a:defRPr>
              </a:lvl1pPr>
            </a:lstStyle>
            <a:p>
              <a:pPr/>
              <a:r>
                <a:t> కనుగొనడం - గొప్ప శిక్షణ యొక్క హృదయం కనుగొనడం</a:t>
              </a:r>
            </a:p>
          </p:txBody>
        </p:sp>
        <p:sp>
          <p:nvSpPr>
            <p:cNvPr id="154" name="Line"/>
            <p:cNvSpPr/>
            <p:nvPr/>
          </p:nvSpPr>
          <p:spPr>
            <a:xfrm>
              <a:off x="0" y="17822"/>
              <a:ext cx="12197799" cy="1"/>
            </a:xfrm>
            <a:prstGeom prst="line">
              <a:avLst/>
            </a:prstGeom>
            <a:noFill/>
            <a:ln w="25400" cap="flat">
              <a:solidFill>
                <a:srgbClr val="DFFFF5"/>
              </a:solidFill>
              <a:prstDash val="solid"/>
              <a:round/>
            </a:ln>
            <a:effectLst>
              <a:outerShdw sx="100000" sy="100000" kx="0" ky="0" algn="b" rotWithShape="0" blurRad="50800" dist="25400" dir="5400000">
                <a:srgbClr val="000000">
                  <a:alpha val="50000"/>
                </a:srgbClr>
              </a:outerShdw>
            </a:effectLst>
          </p:spPr>
          <p:txBody>
            <a:bodyPr wrap="square" lIns="60958" tIns="60958" rIns="60958" bIns="60958" numCol="1" anchor="t">
              <a:noAutofit/>
            </a:bodyPr>
            <a:lstStyle/>
            <a:p>
              <a:pPr algn="ctr" defTabSz="778933">
                <a:defRPr b="1" sz="9600">
                  <a:solidFill>
                    <a:srgbClr val="CCFCF9"/>
                  </a:solidFill>
                  <a:effectLst>
                    <a:outerShdw sx="100000" sy="100000" kx="0" ky="0" algn="b" rotWithShape="0" blurRad="25400" dist="25400" dir="840000">
                      <a:srgbClr val="000000"/>
                    </a:outerShdw>
                  </a:effectLst>
                  <a:latin typeface="+mj-lt"/>
                  <a:ea typeface="+mj-ea"/>
                  <a:cs typeface="+mj-cs"/>
                  <a:sym typeface="Helvetica"/>
                </a:defRPr>
              </a:pPr>
            </a:p>
          </p:txBody>
        </p:sp>
        <p:sp>
          <p:nvSpPr>
            <p:cNvPr id="155" name="Line"/>
            <p:cNvSpPr/>
            <p:nvPr/>
          </p:nvSpPr>
          <p:spPr>
            <a:xfrm>
              <a:off x="95542" y="1033343"/>
              <a:ext cx="12197800" cy="1"/>
            </a:xfrm>
            <a:prstGeom prst="line">
              <a:avLst/>
            </a:prstGeom>
            <a:noFill/>
            <a:ln w="25400" cap="flat">
              <a:solidFill>
                <a:srgbClr val="DFFFF5"/>
              </a:solidFill>
              <a:prstDash val="solid"/>
              <a:round/>
            </a:ln>
            <a:effectLst>
              <a:outerShdw sx="100000" sy="100000" kx="0" ky="0" algn="b" rotWithShape="0" blurRad="50800" dist="25400" dir="5400000">
                <a:srgbClr val="000000">
                  <a:alpha val="50000"/>
                </a:srgbClr>
              </a:outerShdw>
            </a:effectLst>
          </p:spPr>
          <p:txBody>
            <a:bodyPr wrap="square" lIns="60958" tIns="60958" rIns="60958" bIns="60958" numCol="1" anchor="t">
              <a:noAutofit/>
            </a:bodyPr>
            <a:lstStyle/>
            <a:p>
              <a:pPr algn="ctr" defTabSz="778933">
                <a:defRPr b="1" sz="9600">
                  <a:solidFill>
                    <a:srgbClr val="CCFCF9"/>
                  </a:solidFill>
                  <a:effectLst>
                    <a:outerShdw sx="100000" sy="100000" kx="0" ky="0" algn="b" rotWithShape="0" blurRad="25400" dist="25400" dir="840000">
                      <a:srgbClr val="000000"/>
                    </a:outerShdw>
                  </a:effectLst>
                  <a:latin typeface="+mj-lt"/>
                  <a:ea typeface="+mj-ea"/>
                  <a:cs typeface="+mj-cs"/>
                  <a:sym typeface="Helvetica"/>
                </a:defRPr>
              </a:pPr>
            </a:p>
          </p:txBody>
        </p:sp>
      </p:gr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8" name="Freeform 2"/>
          <p:cNvSpPr/>
          <p:nvPr/>
        </p:nvSpPr>
        <p:spPr>
          <a:xfrm>
            <a:off x="-130" y="-2"/>
            <a:ext cx="13101935" cy="1261034"/>
          </a:xfrm>
          <a:prstGeom prst="rect">
            <a:avLst/>
          </a:prstGeom>
          <a:blipFill>
            <a:blip r:embed="rId2"/>
            <a:stretch>
              <a:fillRect/>
            </a:stretch>
          </a:blipFill>
          <a:ln w="12700">
            <a:miter lim="400000"/>
          </a:ln>
        </p:spPr>
        <p:txBody>
          <a:bodyPr lIns="60959" tIns="60959" rIns="60959" bIns="60959"/>
          <a:lstStyle/>
          <a:p>
            <a:pPr/>
          </a:p>
        </p:txBody>
      </p:sp>
      <p:sp>
        <p:nvSpPr>
          <p:cNvPr id="159" name="TextBox 3"/>
          <p:cNvSpPr txBox="1"/>
          <p:nvPr/>
        </p:nvSpPr>
        <p:spPr>
          <a:xfrm>
            <a:off x="133877" y="128503"/>
            <a:ext cx="6368523" cy="1106172"/>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lnSpc>
                <a:spcPts val="8000"/>
              </a:lnSpc>
              <a:defRPr sz="6600">
                <a:solidFill>
                  <a:srgbClr val="FFFFFF"/>
                </a:solidFill>
                <a:latin typeface="+mn-lt"/>
                <a:ea typeface="+mn-ea"/>
                <a:cs typeface="+mn-cs"/>
                <a:sym typeface="Times New Roman"/>
              </a:defRPr>
            </a:lvl1pPr>
          </a:lstStyle>
          <a:p>
            <a:pPr/>
            <a:r>
              <a:t> జీవితం మూలము</a:t>
            </a:r>
          </a:p>
        </p:txBody>
      </p:sp>
      <p:sp>
        <p:nvSpPr>
          <p:cNvPr id="160" name="TextBox 4"/>
          <p:cNvSpPr txBox="1"/>
          <p:nvPr/>
        </p:nvSpPr>
        <p:spPr>
          <a:xfrm>
            <a:off x="11225770" y="22022"/>
            <a:ext cx="1366886" cy="102098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lnSpc>
                <a:spcPts val="8200"/>
              </a:lnSpc>
              <a:defRPr sz="6200">
                <a:solidFill>
                  <a:srgbClr val="FFFFFF"/>
                </a:solidFill>
                <a:latin typeface="+mj-lt"/>
                <a:ea typeface="+mj-ea"/>
                <a:cs typeface="+mj-cs"/>
                <a:sym typeface="Helvetica"/>
              </a:defRPr>
            </a:lvl1pPr>
          </a:lstStyle>
          <a:p>
            <a:pPr/>
            <a:r>
              <a:t>#10</a:t>
            </a:r>
          </a:p>
        </p:txBody>
      </p:sp>
      <p:sp>
        <p:nvSpPr>
          <p:cNvPr id="161" name="TextBox 5"/>
          <p:cNvSpPr txBox="1"/>
          <p:nvPr/>
        </p:nvSpPr>
        <p:spPr>
          <a:xfrm>
            <a:off x="321547" y="1456599"/>
            <a:ext cx="7835049" cy="953349"/>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6900"/>
              </a:lnSpc>
              <a:defRPr b="1" sz="5600">
                <a:latin typeface="+mn-lt"/>
                <a:ea typeface="+mn-ea"/>
                <a:cs typeface="+mn-cs"/>
                <a:sym typeface="Times New Roman"/>
              </a:defRPr>
            </a:lvl1pPr>
          </a:lstStyle>
          <a:p>
            <a:pPr>
              <a:defRPr b="0">
                <a:latin typeface="Calibri"/>
                <a:ea typeface="Calibri"/>
                <a:cs typeface="Calibri"/>
                <a:sym typeface="Calibri"/>
              </a:defRPr>
            </a:pPr>
            <a:r>
              <a:rPr b="1">
                <a:latin typeface="+mn-lt"/>
                <a:ea typeface="+mn-ea"/>
                <a:cs typeface="+mn-cs"/>
                <a:sym typeface="Times New Roman"/>
              </a:rPr>
              <a:t>ఖాళీని వదలివేయడం</a:t>
            </a:r>
          </a:p>
        </p:txBody>
      </p:sp>
      <p:sp>
        <p:nvSpPr>
          <p:cNvPr id="162" name="TextBox 6"/>
          <p:cNvSpPr txBox="1"/>
          <p:nvPr/>
        </p:nvSpPr>
        <p:spPr>
          <a:xfrm>
            <a:off x="28036" y="2605514"/>
            <a:ext cx="4290587" cy="705231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1" marL="357260" indent="-218067">
              <a:buSzPct val="100000"/>
              <a:buFont typeface="Helvetica"/>
              <a:buChar char="•"/>
              <a:defRPr sz="4700">
                <a:latin typeface="+mn-lt"/>
                <a:ea typeface="+mn-ea"/>
                <a:cs typeface="+mn-cs"/>
                <a:sym typeface="Times New Roman"/>
              </a:defRPr>
            </a:pPr>
            <a:r>
              <a:t>పాశ్చాత్య విద్య జ్ఞానం గ్రేటర్ లక్ష్యం దృష్టి పెడుతుంది: ప్రజల జీవితాల్లో దేవుని వాక్య శక్తిని విడుదల చేస్తుంది</a:t>
            </a:r>
          </a:p>
        </p:txBody>
      </p:sp>
      <p:grpSp>
        <p:nvGrpSpPr>
          <p:cNvPr id="165" name="Group"/>
          <p:cNvGrpSpPr/>
          <p:nvPr/>
        </p:nvGrpSpPr>
        <p:grpSpPr>
          <a:xfrm>
            <a:off x="4264980" y="2979934"/>
            <a:ext cx="9393529" cy="5295715"/>
            <a:chOff x="0" y="0"/>
            <a:chExt cx="9393527" cy="5295714"/>
          </a:xfrm>
        </p:grpSpPr>
        <p:pic>
          <p:nvPicPr>
            <p:cNvPr id="163" name="40534.jpg" descr="40534.jpg"/>
            <p:cNvPicPr>
              <a:picLocks noChangeAspect="1"/>
            </p:cNvPicPr>
            <p:nvPr/>
          </p:nvPicPr>
          <p:blipFill>
            <a:blip r:embed="rId3">
              <a:extLst/>
            </a:blip>
            <a:srcRect l="5757" t="5683" r="19890" b="24638"/>
            <a:stretch>
              <a:fillRect/>
            </a:stretch>
          </p:blipFill>
          <p:spPr>
            <a:xfrm>
              <a:off x="0" y="0"/>
              <a:ext cx="8479711" cy="5295715"/>
            </a:xfrm>
            <a:prstGeom prst="rect">
              <a:avLst/>
            </a:prstGeom>
            <a:ln w="12700" cap="flat">
              <a:noFill/>
              <a:miter lim="400000"/>
            </a:ln>
            <a:effectLst/>
          </p:spPr>
        </p:pic>
        <p:sp>
          <p:nvSpPr>
            <p:cNvPr id="164" name="Bridging the Gap"/>
            <p:cNvSpPr txBox="1"/>
            <p:nvPr/>
          </p:nvSpPr>
          <p:spPr>
            <a:xfrm>
              <a:off x="219553" y="122035"/>
              <a:ext cx="9173975" cy="4031640"/>
            </a:xfrm>
            <a:prstGeom prst="rect">
              <a:avLst/>
            </a:prstGeom>
            <a:noFill/>
            <a:ln w="12700" cap="flat">
              <a:noFill/>
              <a:miter lim="400000"/>
            </a:ln>
            <a:effectLst>
              <a:outerShdw sx="100000" sy="100000" kx="0" ky="0" algn="b" rotWithShape="0" blurRad="76200" dist="92762" dir="3000000">
                <a:srgbClr val="060606">
                  <a:alpha val="93567"/>
                </a:srgbClr>
              </a:outerShdw>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defTabSz="546100">
                <a:spcBef>
                  <a:spcPts val="16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0800">
                  <a:solidFill>
                    <a:srgbClr val="FFFFFF"/>
                  </a:solidFill>
                  <a:latin typeface="+mn-lt"/>
                  <a:ea typeface="+mn-ea"/>
                  <a:cs typeface="+mn-cs"/>
                  <a:sym typeface="Times New Roman"/>
                </a:defRPr>
              </a:lvl1pPr>
            </a:lstStyle>
            <a:p>
              <a:pPr/>
              <a:r>
                <a:t>ఖాళీని వదలివేయడం</a:t>
              </a:r>
            </a:p>
          </p:txBody>
        </p:sp>
      </p:gr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Helvetica"/>
        <a:ea typeface="Helvetica"/>
        <a:cs typeface="Helvetica"/>
      </a:majorFont>
      <a:minorFont>
        <a:latin typeface="Times New Roman"/>
        <a:ea typeface="Times New Roman"/>
        <a:cs typeface="Times New Roman"/>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50800" dist="25400" dir="5400000">
              <a:srgbClr val="000000">
                <a:alpha val="35000"/>
              </a:srgbClr>
            </a:outerShdw>
          </a:effectLst>
        </a:effectStyle>
        <a:effectStyle>
          <a:effectLst>
            <a:outerShdw sx="100000" sy="100000" kx="0" ky="0" algn="b" rotWithShape="0" blurRad="50800" dist="25400" dir="5400000">
              <a:srgbClr val="000000">
                <a:alpha val="35000"/>
              </a:srgbClr>
            </a:outerShdw>
          </a:effectLst>
        </a:effectStyle>
        <a:effectStyle>
          <a:effectLst>
            <a:outerShdw sx="100000" sy="100000" kx="0" ky="0" algn="b" rotWithShape="0" blurRad="50800" dist="254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sx="100000" sy="100000" kx="0" ky="0" algn="b" rotWithShape="0" blurRad="50800" dist="25400" dir="5400000">
            <a:srgbClr val="000000">
              <a:alpha val="35000"/>
            </a:srgbClr>
          </a:outerShdw>
        </a:effectLst>
        <a:sp3d/>
      </a:spPr>
      <a:bodyPr rot="0" spcFirstLastPara="1" vertOverflow="overflow" horzOverflow="overflow" vert="horz" wrap="square" lIns="60959" tIns="60959" rIns="60959" bIns="60959" numCol="1" spcCol="38100" rtlCol="0" anchor="ctr" upright="0">
        <a:spAutoFit/>
      </a:bodyPr>
      <a:lstStyle>
        <a:defPPr marL="0" marR="0" indent="0" algn="l" defTabSz="1219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50800" dist="254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60959" tIns="60959" rIns="60959" bIns="60959" numCol="1" spcCol="38100" rtlCol="0" anchor="t" upright="0">
        <a:spAutoFit/>
      </a:bodyPr>
      <a:lstStyle>
        <a:defPPr marL="0" marR="0" indent="0" algn="l" defTabSz="1219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Helvetica"/>
        <a:ea typeface="Helvetica"/>
        <a:cs typeface="Helvetica"/>
      </a:majorFont>
      <a:minorFont>
        <a:latin typeface="Times New Roman"/>
        <a:ea typeface="Times New Roman"/>
        <a:cs typeface="Times New Roman"/>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50800" dist="25400" dir="5400000">
              <a:srgbClr val="000000">
                <a:alpha val="35000"/>
              </a:srgbClr>
            </a:outerShdw>
          </a:effectLst>
        </a:effectStyle>
        <a:effectStyle>
          <a:effectLst>
            <a:outerShdw sx="100000" sy="100000" kx="0" ky="0" algn="b" rotWithShape="0" blurRad="50800" dist="25400" dir="5400000">
              <a:srgbClr val="000000">
                <a:alpha val="35000"/>
              </a:srgbClr>
            </a:outerShdw>
          </a:effectLst>
        </a:effectStyle>
        <a:effectStyle>
          <a:effectLst>
            <a:outerShdw sx="100000" sy="100000" kx="0" ky="0" algn="b" rotWithShape="0" blurRad="50800" dist="254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sx="100000" sy="100000" kx="0" ky="0" algn="b" rotWithShape="0" blurRad="50800" dist="25400" dir="5400000">
            <a:srgbClr val="000000">
              <a:alpha val="35000"/>
            </a:srgbClr>
          </a:outerShdw>
        </a:effectLst>
        <a:sp3d/>
      </a:spPr>
      <a:bodyPr rot="0" spcFirstLastPara="1" vertOverflow="overflow" horzOverflow="overflow" vert="horz" wrap="square" lIns="60959" tIns="60959" rIns="60959" bIns="60959" numCol="1" spcCol="38100" rtlCol="0" anchor="ctr" upright="0">
        <a:spAutoFit/>
      </a:bodyPr>
      <a:lstStyle>
        <a:defPPr marL="0" marR="0" indent="0" algn="l" defTabSz="1219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50800" dist="254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60959" tIns="60959" rIns="60959" bIns="60959" numCol="1" spcCol="38100" rtlCol="0" anchor="t" upright="0">
        <a:spAutoFit/>
      </a:bodyPr>
      <a:lstStyle>
        <a:defPPr marL="0" marR="0" indent="0" algn="l" defTabSz="1219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