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7200" u="none" kumimoji="0" normalizeH="0">
        <a:ln>
          <a:noFill/>
        </a:ln>
        <a:solidFill>
          <a:srgbClr val="FFFFFF"/>
        </a:solidFill>
        <a:effectLst>
          <a:outerShdw sx="100000" sy="100000" kx="0" ky="0" algn="b" rotWithShape="0" blurRad="25400" dist="25400" dir="840000">
            <a:srgbClr val="000000"/>
          </a:outerShdw>
        </a:effectLst>
        <a:uFillTx/>
        <a:latin typeface="+mn-lt"/>
        <a:ea typeface="+mn-ea"/>
        <a:cs typeface="+mn-cs"/>
        <a:sym typeface="Helvetica"/>
      </a:defRPr>
    </a:lvl1pPr>
    <a:lvl2pPr marL="0" marR="0" indent="0" algn="ctr" defTabSz="584200" rtl="0" fontAlgn="auto" latinLnBrk="0" hangingPunct="0">
      <a:lnSpc>
        <a:spcPct val="100000"/>
      </a:lnSpc>
      <a:spcBef>
        <a:spcPts val="0"/>
      </a:spcBef>
      <a:spcAft>
        <a:spcPts val="0"/>
      </a:spcAft>
      <a:buClrTx/>
      <a:buSzTx/>
      <a:buFontTx/>
      <a:buNone/>
      <a:tabLst/>
      <a:defRPr b="1" baseline="0" cap="none" i="0" spc="0" strike="noStrike" sz="7200" u="none" kumimoji="0" normalizeH="0">
        <a:ln>
          <a:noFill/>
        </a:ln>
        <a:solidFill>
          <a:srgbClr val="FFFFFF"/>
        </a:solidFill>
        <a:effectLst>
          <a:outerShdw sx="100000" sy="100000" kx="0" ky="0" algn="b" rotWithShape="0" blurRad="25400" dist="25400" dir="840000">
            <a:srgbClr val="000000"/>
          </a:outerShdw>
        </a:effectLst>
        <a:uFillTx/>
        <a:latin typeface="+mn-lt"/>
        <a:ea typeface="+mn-ea"/>
        <a:cs typeface="+mn-cs"/>
        <a:sym typeface="Helvetica"/>
      </a:defRPr>
    </a:lvl2pPr>
    <a:lvl3pPr marL="0" marR="0" indent="0" algn="ctr" defTabSz="584200" rtl="0" fontAlgn="auto" latinLnBrk="0" hangingPunct="0">
      <a:lnSpc>
        <a:spcPct val="100000"/>
      </a:lnSpc>
      <a:spcBef>
        <a:spcPts val="0"/>
      </a:spcBef>
      <a:spcAft>
        <a:spcPts val="0"/>
      </a:spcAft>
      <a:buClrTx/>
      <a:buSzTx/>
      <a:buFontTx/>
      <a:buNone/>
      <a:tabLst/>
      <a:defRPr b="1" baseline="0" cap="none" i="0" spc="0" strike="noStrike" sz="7200" u="none" kumimoji="0" normalizeH="0">
        <a:ln>
          <a:noFill/>
        </a:ln>
        <a:solidFill>
          <a:srgbClr val="FFFFFF"/>
        </a:solidFill>
        <a:effectLst>
          <a:outerShdw sx="100000" sy="100000" kx="0" ky="0" algn="b" rotWithShape="0" blurRad="25400" dist="25400" dir="840000">
            <a:srgbClr val="000000"/>
          </a:outerShdw>
        </a:effectLst>
        <a:uFillTx/>
        <a:latin typeface="+mn-lt"/>
        <a:ea typeface="+mn-ea"/>
        <a:cs typeface="+mn-cs"/>
        <a:sym typeface="Helvetica"/>
      </a:defRPr>
    </a:lvl3pPr>
    <a:lvl4pPr marL="0" marR="0" indent="0" algn="ctr" defTabSz="584200" rtl="0" fontAlgn="auto" latinLnBrk="0" hangingPunct="0">
      <a:lnSpc>
        <a:spcPct val="100000"/>
      </a:lnSpc>
      <a:spcBef>
        <a:spcPts val="0"/>
      </a:spcBef>
      <a:spcAft>
        <a:spcPts val="0"/>
      </a:spcAft>
      <a:buClrTx/>
      <a:buSzTx/>
      <a:buFontTx/>
      <a:buNone/>
      <a:tabLst/>
      <a:defRPr b="1" baseline="0" cap="none" i="0" spc="0" strike="noStrike" sz="7200" u="none" kumimoji="0" normalizeH="0">
        <a:ln>
          <a:noFill/>
        </a:ln>
        <a:solidFill>
          <a:srgbClr val="FFFFFF"/>
        </a:solidFill>
        <a:effectLst>
          <a:outerShdw sx="100000" sy="100000" kx="0" ky="0" algn="b" rotWithShape="0" blurRad="25400" dist="25400" dir="840000">
            <a:srgbClr val="000000"/>
          </a:outerShdw>
        </a:effectLst>
        <a:uFillTx/>
        <a:latin typeface="+mn-lt"/>
        <a:ea typeface="+mn-ea"/>
        <a:cs typeface="+mn-cs"/>
        <a:sym typeface="Helvetica"/>
      </a:defRPr>
    </a:lvl4pPr>
    <a:lvl5pPr marL="0" marR="0" indent="0" algn="ctr" defTabSz="584200" rtl="0" fontAlgn="auto" latinLnBrk="0" hangingPunct="0">
      <a:lnSpc>
        <a:spcPct val="100000"/>
      </a:lnSpc>
      <a:spcBef>
        <a:spcPts val="0"/>
      </a:spcBef>
      <a:spcAft>
        <a:spcPts val="0"/>
      </a:spcAft>
      <a:buClrTx/>
      <a:buSzTx/>
      <a:buFontTx/>
      <a:buNone/>
      <a:tabLst/>
      <a:defRPr b="1" baseline="0" cap="none" i="0" spc="0" strike="noStrike" sz="7200" u="none" kumimoji="0" normalizeH="0">
        <a:ln>
          <a:noFill/>
        </a:ln>
        <a:solidFill>
          <a:srgbClr val="FFFFFF"/>
        </a:solidFill>
        <a:effectLst>
          <a:outerShdw sx="100000" sy="100000" kx="0" ky="0" algn="b" rotWithShape="0" blurRad="25400" dist="25400" dir="840000">
            <a:srgbClr val="000000"/>
          </a:outerShdw>
        </a:effectLst>
        <a:uFillTx/>
        <a:latin typeface="+mn-lt"/>
        <a:ea typeface="+mn-ea"/>
        <a:cs typeface="+mn-cs"/>
        <a:sym typeface="Helvetica"/>
      </a:defRPr>
    </a:lvl5pPr>
    <a:lvl6pPr marL="0" marR="0" indent="0" algn="ctr" defTabSz="584200" rtl="0" fontAlgn="auto" latinLnBrk="0" hangingPunct="0">
      <a:lnSpc>
        <a:spcPct val="100000"/>
      </a:lnSpc>
      <a:spcBef>
        <a:spcPts val="0"/>
      </a:spcBef>
      <a:spcAft>
        <a:spcPts val="0"/>
      </a:spcAft>
      <a:buClrTx/>
      <a:buSzTx/>
      <a:buFontTx/>
      <a:buNone/>
      <a:tabLst/>
      <a:defRPr b="1" baseline="0" cap="none" i="0" spc="0" strike="noStrike" sz="7200" u="none" kumimoji="0" normalizeH="0">
        <a:ln>
          <a:noFill/>
        </a:ln>
        <a:solidFill>
          <a:srgbClr val="FFFFFF"/>
        </a:solidFill>
        <a:effectLst>
          <a:outerShdw sx="100000" sy="100000" kx="0" ky="0" algn="b" rotWithShape="0" blurRad="25400" dist="25400" dir="840000">
            <a:srgbClr val="000000"/>
          </a:outerShdw>
        </a:effectLst>
        <a:uFillTx/>
        <a:latin typeface="+mn-lt"/>
        <a:ea typeface="+mn-ea"/>
        <a:cs typeface="+mn-cs"/>
        <a:sym typeface="Helvetica"/>
      </a:defRPr>
    </a:lvl6pPr>
    <a:lvl7pPr marL="0" marR="0" indent="0" algn="ctr" defTabSz="584200" rtl="0" fontAlgn="auto" latinLnBrk="0" hangingPunct="0">
      <a:lnSpc>
        <a:spcPct val="100000"/>
      </a:lnSpc>
      <a:spcBef>
        <a:spcPts val="0"/>
      </a:spcBef>
      <a:spcAft>
        <a:spcPts val="0"/>
      </a:spcAft>
      <a:buClrTx/>
      <a:buSzTx/>
      <a:buFontTx/>
      <a:buNone/>
      <a:tabLst/>
      <a:defRPr b="1" baseline="0" cap="none" i="0" spc="0" strike="noStrike" sz="7200" u="none" kumimoji="0" normalizeH="0">
        <a:ln>
          <a:noFill/>
        </a:ln>
        <a:solidFill>
          <a:srgbClr val="FFFFFF"/>
        </a:solidFill>
        <a:effectLst>
          <a:outerShdw sx="100000" sy="100000" kx="0" ky="0" algn="b" rotWithShape="0" blurRad="25400" dist="25400" dir="840000">
            <a:srgbClr val="000000"/>
          </a:outerShdw>
        </a:effectLst>
        <a:uFillTx/>
        <a:latin typeface="+mn-lt"/>
        <a:ea typeface="+mn-ea"/>
        <a:cs typeface="+mn-cs"/>
        <a:sym typeface="Helvetica"/>
      </a:defRPr>
    </a:lvl7pPr>
    <a:lvl8pPr marL="0" marR="0" indent="0" algn="ctr" defTabSz="584200" rtl="0" fontAlgn="auto" latinLnBrk="0" hangingPunct="0">
      <a:lnSpc>
        <a:spcPct val="100000"/>
      </a:lnSpc>
      <a:spcBef>
        <a:spcPts val="0"/>
      </a:spcBef>
      <a:spcAft>
        <a:spcPts val="0"/>
      </a:spcAft>
      <a:buClrTx/>
      <a:buSzTx/>
      <a:buFontTx/>
      <a:buNone/>
      <a:tabLst/>
      <a:defRPr b="1" baseline="0" cap="none" i="0" spc="0" strike="noStrike" sz="7200" u="none" kumimoji="0" normalizeH="0">
        <a:ln>
          <a:noFill/>
        </a:ln>
        <a:solidFill>
          <a:srgbClr val="FFFFFF"/>
        </a:solidFill>
        <a:effectLst>
          <a:outerShdw sx="100000" sy="100000" kx="0" ky="0" algn="b" rotWithShape="0" blurRad="25400" dist="25400" dir="840000">
            <a:srgbClr val="000000"/>
          </a:outerShdw>
        </a:effectLst>
        <a:uFillTx/>
        <a:latin typeface="+mn-lt"/>
        <a:ea typeface="+mn-ea"/>
        <a:cs typeface="+mn-cs"/>
        <a:sym typeface="Helvetica"/>
      </a:defRPr>
    </a:lvl8pPr>
    <a:lvl9pPr marL="0" marR="0" indent="0" algn="ctr" defTabSz="584200" rtl="0" fontAlgn="auto" latinLnBrk="0" hangingPunct="0">
      <a:lnSpc>
        <a:spcPct val="100000"/>
      </a:lnSpc>
      <a:spcBef>
        <a:spcPts val="0"/>
      </a:spcBef>
      <a:spcAft>
        <a:spcPts val="0"/>
      </a:spcAft>
      <a:buClrTx/>
      <a:buSzTx/>
      <a:buFontTx/>
      <a:buNone/>
      <a:tabLst/>
      <a:defRPr b="1" baseline="0" cap="none" i="0" spc="0" strike="noStrike" sz="7200" u="none" kumimoji="0" normalizeH="0">
        <a:ln>
          <a:noFill/>
        </a:ln>
        <a:solidFill>
          <a:srgbClr val="FFFFFF"/>
        </a:solidFill>
        <a:effectLst>
          <a:outerShdw sx="100000" sy="100000" kx="0" ky="0" algn="b" rotWithShape="0" blurRad="25400" dist="25400" dir="840000">
            <a:srgbClr val="000000"/>
          </a:outerShdw>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b="def" i="def"/>
      <a:tcStyle>
        <a:tcBdr/>
        <a:fill>
          <a:solidFill>
            <a:srgbClr val="E6EA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b="def" i="def"/>
      <a:tcStyle>
        <a:tcBdr/>
        <a:fill>
          <a:solidFill>
            <a:srgbClr val="F8F4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b="def" i="def"/>
      <a:tcStyle>
        <a:tcBdr/>
        <a:fill>
          <a:solidFill>
            <a:srgbClr val="EBE8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FFFFFF"/>
        </a:fontRef>
        <a:srgbClr val="FFFFFF"/>
      </a:tcTxStyle>
      <a:tcStyle>
        <a:tcBdr>
          <a:left>
            <a:ln w="12700" cap="flat">
              <a:noFill/>
              <a:miter lim="400000"/>
            </a:ln>
          </a:left>
          <a:right>
            <a:ln w="12700" cap="flat">
              <a:noFill/>
              <a:miter lim="400000"/>
            </a:ln>
          </a:right>
          <a:top>
            <a:ln w="508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44" name="Shape 44"/>
          <p:cNvSpPr/>
          <p:nvPr>
            <p:ph type="sldImg"/>
          </p:nvPr>
        </p:nvSpPr>
        <p:spPr>
          <a:xfrm>
            <a:off x="1143000" y="685800"/>
            <a:ext cx="4572000" cy="3429000"/>
          </a:xfrm>
          <a:prstGeom prst="rect">
            <a:avLst/>
          </a:prstGeom>
        </p:spPr>
        <p:txBody>
          <a:bodyPr/>
          <a:lstStyle/>
          <a:p>
            <a:pPr/>
          </a:p>
        </p:txBody>
      </p:sp>
      <p:sp>
        <p:nvSpPr>
          <p:cNvPr id="45" name="Shape 4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a:defRPr>
    </a:lvl1pPr>
    <a:lvl2pPr indent="228600" defTabSz="457200" latinLnBrk="0">
      <a:lnSpc>
        <a:spcPct val="117999"/>
      </a:lnSpc>
      <a:defRPr sz="2200">
        <a:latin typeface="+mn-lt"/>
        <a:ea typeface="+mn-ea"/>
        <a:cs typeface="+mn-cs"/>
        <a:sym typeface="Helvetica"/>
      </a:defRPr>
    </a:lvl2pPr>
    <a:lvl3pPr indent="457200" defTabSz="457200" latinLnBrk="0">
      <a:lnSpc>
        <a:spcPct val="117999"/>
      </a:lnSpc>
      <a:defRPr sz="2200">
        <a:latin typeface="+mn-lt"/>
        <a:ea typeface="+mn-ea"/>
        <a:cs typeface="+mn-cs"/>
        <a:sym typeface="Helvetica"/>
      </a:defRPr>
    </a:lvl3pPr>
    <a:lvl4pPr indent="685800" defTabSz="457200" latinLnBrk="0">
      <a:lnSpc>
        <a:spcPct val="117999"/>
      </a:lnSpc>
      <a:defRPr sz="2200">
        <a:latin typeface="+mn-lt"/>
        <a:ea typeface="+mn-ea"/>
        <a:cs typeface="+mn-cs"/>
        <a:sym typeface="Helvetica"/>
      </a:defRPr>
    </a:lvl4pPr>
    <a:lvl5pPr indent="914400" defTabSz="457200" latinLnBrk="0">
      <a:lnSpc>
        <a:spcPct val="117999"/>
      </a:lnSpc>
      <a:defRPr sz="2200">
        <a:latin typeface="+mn-lt"/>
        <a:ea typeface="+mn-ea"/>
        <a:cs typeface="+mn-cs"/>
        <a:sym typeface="Helvetica"/>
      </a:defRPr>
    </a:lvl5pPr>
    <a:lvl6pPr indent="1143000" defTabSz="457200" latinLnBrk="0">
      <a:lnSpc>
        <a:spcPct val="117999"/>
      </a:lnSpc>
      <a:defRPr sz="2200">
        <a:latin typeface="+mn-lt"/>
        <a:ea typeface="+mn-ea"/>
        <a:cs typeface="+mn-cs"/>
        <a:sym typeface="Helvetica"/>
      </a:defRPr>
    </a:lvl6pPr>
    <a:lvl7pPr indent="1371600" defTabSz="457200" latinLnBrk="0">
      <a:lnSpc>
        <a:spcPct val="117999"/>
      </a:lnSpc>
      <a:defRPr sz="2200">
        <a:latin typeface="+mn-lt"/>
        <a:ea typeface="+mn-ea"/>
        <a:cs typeface="+mn-cs"/>
        <a:sym typeface="Helvetica"/>
      </a:defRPr>
    </a:lvl7pPr>
    <a:lvl8pPr indent="1600200" defTabSz="457200" latinLnBrk="0">
      <a:lnSpc>
        <a:spcPct val="117999"/>
      </a:lnSpc>
      <a:defRPr sz="2200">
        <a:latin typeface="+mn-lt"/>
        <a:ea typeface="+mn-ea"/>
        <a:cs typeface="+mn-cs"/>
        <a:sym typeface="Helvetica"/>
      </a:defRPr>
    </a:lvl8pPr>
    <a:lvl9pPr indent="1828800" defTabSz="457200" latinLnBrk="0">
      <a:lnSpc>
        <a:spcPct val="117999"/>
      </a:lnSpc>
      <a:defRPr sz="2200">
        <a:latin typeface="+mn-lt"/>
        <a:ea typeface="+mn-ea"/>
        <a:cs typeface="+mn-cs"/>
        <a:sym typeface="Helvetica"/>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 name="Shape 54"/>
          <p:cNvSpPr/>
          <p:nvPr>
            <p:ph type="sldImg"/>
          </p:nvPr>
        </p:nvSpPr>
        <p:spPr>
          <a:prstGeom prst="rect">
            <a:avLst/>
          </a:prstGeom>
        </p:spPr>
        <p:txBody>
          <a:bodyPr/>
          <a:lstStyle/>
          <a:p>
            <a:pPr/>
          </a:p>
        </p:txBody>
      </p:sp>
      <p:sp>
        <p:nvSpPr>
          <p:cNvPr id="55" name="Shape 55"/>
          <p:cNvSpPr/>
          <p:nvPr>
            <p:ph type="body" sz="quarter" idx="1"/>
          </p:nvPr>
        </p:nvSpPr>
        <p:spPr>
          <a:prstGeom prst="rect">
            <a:avLst/>
          </a:prstGeom>
        </p:spPr>
        <p:txBody>
          <a:bodyPr/>
          <a:lstStyle/>
          <a:p>
            <a:pPr/>
            <a:r>
              <a:t>జీవిత ప్రధానం : కనుగొనడం - గొప్ప శిక్షణ యొక్క హృదయం కనుగొనడంకనుగొనడ</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 name="Shape 75"/>
          <p:cNvSpPr/>
          <p:nvPr>
            <p:ph type="sldImg"/>
          </p:nvPr>
        </p:nvSpPr>
        <p:spPr>
          <a:prstGeom prst="rect">
            <a:avLst/>
          </a:prstGeom>
        </p:spPr>
        <p:txBody>
          <a:bodyPr/>
          <a:lstStyle/>
          <a:p>
            <a:pPr/>
          </a:p>
        </p:txBody>
      </p:sp>
      <p:sp>
        <p:nvSpPr>
          <p:cNvPr id="76" name="Shape 76"/>
          <p:cNvSpPr/>
          <p:nvPr>
            <p:ph type="body" sz="quarter" idx="1"/>
          </p:nvPr>
        </p:nvSpPr>
        <p:spPr>
          <a:prstGeom prst="rect">
            <a:avLst/>
          </a:prstGeom>
        </p:spPr>
        <p:txBody>
          <a:bodyPr/>
          <a:lstStyle/>
          <a:p>
            <a:pPr/>
            <a:r>
              <a:t>“In physical life, we are often unaware of life’s presence. Although driven by and totally affected by this powerful life force, we somehow are oblivious to its daily life-giving properties.</a:t>
            </a:r>
          </a:p>
          <a:p>
            <a:pPr/>
            <a:r>
              <a:t>At puberty young men and women are very conscious of the changes their bodies are undergoing. They give full attention to their changing bodies and interests, but still hardly ever think about the life which brings about those changes. As a result, young people tend to pay much attention to who they are. Later in life, people tend to focus more on what they have. Few even contemplate the reason they are able to grow into adults or later able to get a job. The business of day to day living has masked the understanding and awareness of both our physical and spiritual lives.”</a:t>
            </a:r>
          </a:p>
          <a:p>
            <a:pPr/>
          </a:p>
          <a:p>
            <a:pPr/>
            <a:r>
              <a:t>Excerpt From: Paul Bucknell. “The_Life_Core.” iBooks.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 name="Shape 102"/>
          <p:cNvSpPr/>
          <p:nvPr>
            <p:ph type="sldImg"/>
          </p:nvPr>
        </p:nvSpPr>
        <p:spPr>
          <a:prstGeom prst="rect">
            <a:avLst/>
          </a:prstGeom>
        </p:spPr>
        <p:txBody>
          <a:bodyPr/>
          <a:lstStyle/>
          <a:p>
            <a:pPr/>
          </a:p>
        </p:txBody>
      </p:sp>
      <p:sp>
        <p:nvSpPr>
          <p:cNvPr id="103" name="Shape 103"/>
          <p:cNvSpPr/>
          <p:nvPr>
            <p:ph type="body" sz="quarter" idx="1"/>
          </p:nvPr>
        </p:nvSpPr>
        <p:spPr>
          <a:prstGeom prst="rect">
            <a:avLst/>
          </a:prstGeom>
        </p:spPr>
        <p:txBody>
          <a:bodyPr/>
          <a:lstStyle/>
          <a:p>
            <a:pPr/>
            <a:r>
              <a:t>	➡ Examine your life for signs of autonomy from God. Do you live your Christian life or carry out your ministry without a sense of God’s help ?</a:t>
            </a:r>
          </a:p>
          <a:p>
            <a:pPr/>
            <a:r>
              <a:t>	➡	Evaluate the consciousness of those around you (church and non–churched) of God’s active presence.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Shape 129"/>
          <p:cNvSpPr/>
          <p:nvPr>
            <p:ph type="sldImg"/>
          </p:nvPr>
        </p:nvSpPr>
        <p:spPr>
          <a:prstGeom prst="rect">
            <a:avLst/>
          </a:prstGeom>
        </p:spPr>
        <p:txBody>
          <a:bodyPr/>
          <a:lstStyle/>
          <a:p>
            <a:pPr/>
          </a:p>
        </p:txBody>
      </p:sp>
      <p:sp>
        <p:nvSpPr>
          <p:cNvPr id="130" name="Shape 130"/>
          <p:cNvSpPr/>
          <p:nvPr>
            <p:ph type="body" sz="quarter" idx="1"/>
          </p:nvPr>
        </p:nvSpPr>
        <p:spPr>
          <a:prstGeom prst="rect">
            <a:avLst/>
          </a:prstGeom>
        </p:spPr>
        <p:txBody>
          <a:bodyPr/>
          <a:lstStyle/>
          <a:p>
            <a:pPr/>
            <a:r>
              <a:t>	➡	Return your thoughts to when God first opened your heart to respond to Him. Reflect on John 1:12-13 and how you then opened your heart to Him.</a:t>
            </a:r>
          </a:p>
          <a:p>
            <a:pPr/>
            <a:r>
              <a:t>	➡	Think about your past week. In what ways, have you sought out the Lord? How important was it to you?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spTree>
      <p:nvGrpSpPr>
        <p:cNvPr id="1" name=""/>
        <p:cNvGrpSpPr/>
        <p:nvPr/>
      </p:nvGrpSpPr>
      <p:grpSpPr>
        <a:xfrm>
          <a:off x="0" y="0"/>
          <a:ext cx="0" cy="0"/>
          <a:chOff x="0" y="0"/>
          <a:chExt cx="0" cy="0"/>
        </a:xfrm>
      </p:grpSpPr>
      <p:sp>
        <p:nvSpPr>
          <p:cNvPr id="14"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 Center">
    <p:spTree>
      <p:nvGrpSpPr>
        <p:cNvPr id="1" name=""/>
        <p:cNvGrpSpPr/>
        <p:nvPr/>
      </p:nvGrpSpPr>
      <p:grpSpPr>
        <a:xfrm>
          <a:off x="0" y="0"/>
          <a:ext cx="0" cy="0"/>
          <a:chOff x="0" y="0"/>
          <a:chExt cx="0" cy="0"/>
        </a:xfrm>
      </p:grpSpPr>
      <p:sp>
        <p:nvSpPr>
          <p:cNvPr id="21" name="Title Text"/>
          <p:cNvSpPr txBox="1"/>
          <p:nvPr>
            <p:ph type="title"/>
          </p:nvPr>
        </p:nvSpPr>
        <p:spPr>
          <a:xfrm>
            <a:off x="1270000" y="3225800"/>
            <a:ext cx="10464800" cy="3302000"/>
          </a:xfrm>
          <a:prstGeom prst="rect">
            <a:avLst/>
          </a:prstGeom>
        </p:spPr>
        <p:txBody>
          <a:bodyPr/>
          <a:lstStyle/>
          <a:p>
            <a:pPr/>
            <a:r>
              <a:t>Title Text</a:t>
            </a:r>
          </a:p>
        </p:txBody>
      </p:sp>
      <p:sp>
        <p:nvSpPr>
          <p:cNvPr id="22"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29"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Subtitle">
    <p:spTree>
      <p:nvGrpSpPr>
        <p:cNvPr id="1" name=""/>
        <p:cNvGrpSpPr/>
        <p:nvPr/>
      </p:nvGrpSpPr>
      <p:grpSpPr>
        <a:xfrm>
          <a:off x="0" y="0"/>
          <a:ext cx="0" cy="0"/>
          <a:chOff x="0" y="0"/>
          <a:chExt cx="0" cy="0"/>
        </a:xfrm>
      </p:grpSpPr>
      <p:pic>
        <p:nvPicPr>
          <p:cNvPr id="36" name="Lifebg.png" descr="Lifebg.png"/>
          <p:cNvPicPr>
            <a:picLocks noChangeAspect="1"/>
          </p:cNvPicPr>
          <p:nvPr/>
        </p:nvPicPr>
        <p:blipFill>
          <a:blip r:embed="rId2">
            <a:extLst/>
          </a:blip>
          <a:srcRect l="0" t="26727" r="711" b="55629"/>
          <a:stretch>
            <a:fillRect/>
          </a:stretch>
        </p:blipFill>
        <p:spPr>
          <a:xfrm>
            <a:off x="-130" y="-2"/>
            <a:ext cx="13098735" cy="1260726"/>
          </a:xfrm>
          <a:prstGeom prst="rect">
            <a:avLst/>
          </a:prstGeom>
          <a:ln w="12700">
            <a:miter lim="400000"/>
          </a:ln>
        </p:spPr>
      </p:pic>
      <p:sp>
        <p:nvSpPr>
          <p:cNvPr id="37" name="The Life Core"/>
          <p:cNvSpPr txBox="1"/>
          <p:nvPr/>
        </p:nvSpPr>
        <p:spPr>
          <a:xfrm>
            <a:off x="-139700" y="-250430"/>
            <a:ext cx="6502401" cy="154940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a:defRPr b="0" sz="8000">
                <a:effectLst>
                  <a:outerShdw sx="100000" sy="100000" kx="0" ky="0" algn="b" rotWithShape="0" blurRad="12700" dist="25400" dir="18900000">
                    <a:srgbClr val="000000"/>
                  </a:outerShdw>
                </a:effectLst>
              </a:defRPr>
            </a:lvl1pPr>
          </a:lstStyle>
          <a:p>
            <a:pPr/>
            <a:r>
              <a:t>జీవిత ప్రధానం</a:t>
            </a:r>
          </a:p>
        </p:txBody>
      </p:sp>
      <p:sp>
        <p:nvSpPr>
          <p:cNvPr id="38"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pic>
        <p:nvPicPr>
          <p:cNvPr id="2" name="Lifebg.png" descr="Lifebg.png"/>
          <p:cNvPicPr>
            <a:picLocks noChangeAspect="1"/>
          </p:cNvPicPr>
          <p:nvPr/>
        </p:nvPicPr>
        <p:blipFill>
          <a:blip r:embed="rId2">
            <a:extLst/>
          </a:blip>
          <a:srcRect l="0" t="26727" r="711" b="55628"/>
          <a:stretch>
            <a:fillRect/>
          </a:stretch>
        </p:blipFill>
        <p:spPr>
          <a:xfrm>
            <a:off x="-131" y="-3"/>
            <a:ext cx="13098737" cy="1260729"/>
          </a:xfrm>
          <a:prstGeom prst="rect">
            <a:avLst/>
          </a:prstGeom>
          <a:ln w="12700">
            <a:miter lim="400000"/>
          </a:ln>
        </p:spPr>
      </p:pic>
      <p:sp>
        <p:nvSpPr>
          <p:cNvPr id="3" name="The Life Core"/>
          <p:cNvSpPr txBox="1"/>
          <p:nvPr/>
        </p:nvSpPr>
        <p:spPr>
          <a:xfrm>
            <a:off x="-139703" y="-212331"/>
            <a:ext cx="6502404" cy="154940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a:defRPr b="0" sz="7500">
                <a:effectLst>
                  <a:outerShdw sx="100000" sy="100000" kx="0" ky="0" algn="b" rotWithShape="0" blurRad="12700" dist="25400" dir="18900000">
                    <a:srgbClr val="000000"/>
                  </a:outerShdw>
                </a:effectLst>
                <a:latin typeface="Times New Roman"/>
                <a:ea typeface="Times New Roman"/>
                <a:cs typeface="Times New Roman"/>
                <a:sym typeface="Times New Roman"/>
              </a:defRPr>
            </a:lvl1pPr>
          </a:lstStyle>
          <a:p>
            <a:pPr/>
            <a:r>
              <a:t>జీవిత ప్రధానం </a:t>
            </a:r>
          </a:p>
        </p:txBody>
      </p:sp>
      <p:sp>
        <p:nvSpPr>
          <p:cNvPr id="4" name="సెషన్ #8"/>
          <p:cNvSpPr txBox="1"/>
          <p:nvPr/>
        </p:nvSpPr>
        <p:spPr>
          <a:xfrm>
            <a:off x="11813954" y="59452"/>
            <a:ext cx="951713" cy="10058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914400">
              <a:lnSpc>
                <a:spcPct val="110000"/>
              </a:lnSpc>
              <a:spcBef>
                <a:spcPts val="5900"/>
              </a:spcBef>
              <a:defRPr b="0" sz="6000"/>
            </a:lvl1pPr>
          </a:lstStyle>
          <a:p>
            <a:pPr>
              <a:defRPr>
                <a:effectLst/>
              </a:defRPr>
            </a:pPr>
            <a:r>
              <a:t>#4</a:t>
            </a:r>
          </a:p>
        </p:txBody>
      </p:sp>
      <p:sp>
        <p:nvSpPr>
          <p:cNvPr id="5" name="Title Text"/>
          <p:cNvSpPr txBox="1"/>
          <p:nvPr>
            <p:ph type="title"/>
          </p:nvPr>
        </p:nvSpPr>
        <p:spPr>
          <a:xfrm>
            <a:off x="1948462" y="1392656"/>
            <a:ext cx="10403841" cy="17776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6" name="Body Level One…"/>
          <p:cNvSpPr txBox="1"/>
          <p:nvPr>
            <p:ph type="body" idx="1"/>
          </p:nvPr>
        </p:nvSpPr>
        <p:spPr>
          <a:xfrm>
            <a:off x="7258755" y="3170312"/>
            <a:ext cx="5093548" cy="623068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7" name="Slide Number"/>
          <p:cNvSpPr txBox="1"/>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b="0" sz="1800">
                <a:solidFill>
                  <a:srgbClr val="000000"/>
                </a:solidFill>
                <a:latin typeface="Helvetica Light"/>
                <a:ea typeface="Helvetica Light"/>
                <a:cs typeface="Helvetica Light"/>
                <a:sym typeface="Helvetica Light"/>
              </a:defRPr>
            </a:lvl1pPr>
          </a:lstStyle>
          <a:p>
            <a:pPr>
              <a:defRPr>
                <a:effectLst/>
              </a:defRPr>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Light"/>
          <a:ea typeface="Helvetica Light"/>
          <a:cs typeface="Helvetica Light"/>
          <a:sym typeface="Helvetica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Light"/>
          <a:ea typeface="Helvetica Light"/>
          <a:cs typeface="Helvetica Light"/>
          <a:sym typeface="Helvetica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Light"/>
          <a:ea typeface="Helvetica Light"/>
          <a:cs typeface="Helvetica Light"/>
          <a:sym typeface="Helvetica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Light"/>
          <a:ea typeface="Helvetica Light"/>
          <a:cs typeface="Helvetica Light"/>
          <a:sym typeface="Helvetica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Light"/>
          <a:ea typeface="Helvetica Light"/>
          <a:cs typeface="Helvetica Light"/>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Helvetica Light"/>
          <a:ea typeface="Helvetica Light"/>
          <a:cs typeface="Helvetica Light"/>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Helvetica Light"/>
          <a:ea typeface="Helvetica Light"/>
          <a:cs typeface="Helvetica Light"/>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Helvetica Light"/>
          <a:ea typeface="Helvetica Light"/>
          <a:cs typeface="Helvetica Light"/>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Helvetica Light"/>
          <a:ea typeface="Helvetica Light"/>
          <a:cs typeface="Helvetica Light"/>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Helvetica Light"/>
          <a:ea typeface="Helvetica Light"/>
          <a:cs typeface="Helvetica Light"/>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Helvetica Light"/>
          <a:ea typeface="Helvetica Light"/>
          <a:cs typeface="Helvetica Light"/>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Helvetica Light"/>
          <a:ea typeface="Helvetica Light"/>
          <a:cs typeface="Helvetica Light"/>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Helvetica Light"/>
          <a:ea typeface="Helvetica Light"/>
          <a:cs typeface="Helvetica Light"/>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Helvetica Light"/>
          <a:ea typeface="Helvetica Light"/>
          <a:cs typeface="Helvetica Light"/>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hyperlink" Target="http://www.bffbible.org"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sajeevavahini.com/telugubible/index.aspx?p=99&amp;b=19&amp;c=14" TargetMode="External"/></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hyperlink" Target="https://sajeevavahini.com/telugubible/index.aspx?p=99&amp;b=19&amp;c=14" TargetMode="External"/></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7" name="Lifebg.png" descr="Lifebg.png"/>
          <p:cNvPicPr>
            <a:picLocks noChangeAspect="1"/>
          </p:cNvPicPr>
          <p:nvPr/>
        </p:nvPicPr>
        <p:blipFill>
          <a:blip r:embed="rId3">
            <a:extLst/>
          </a:blip>
          <a:stretch>
            <a:fillRect/>
          </a:stretch>
        </p:blipFill>
        <p:spPr>
          <a:xfrm>
            <a:off x="-3" y="0"/>
            <a:ext cx="13192668" cy="9753600"/>
          </a:xfrm>
          <a:prstGeom prst="rect">
            <a:avLst/>
          </a:prstGeom>
          <a:ln w="12700">
            <a:miter lim="400000"/>
          </a:ln>
        </p:spPr>
      </p:pic>
      <p:sp>
        <p:nvSpPr>
          <p:cNvPr id="48" name="The Life Core"/>
          <p:cNvSpPr txBox="1"/>
          <p:nvPr/>
        </p:nvSpPr>
        <p:spPr>
          <a:xfrm>
            <a:off x="37210" y="904117"/>
            <a:ext cx="12930379" cy="3041650"/>
          </a:xfrm>
          <a:prstGeom prst="rect">
            <a:avLst/>
          </a:prstGeom>
          <a:ln w="12700">
            <a:miter lim="400000"/>
          </a:ln>
          <a:effectLst>
            <a:outerShdw sx="100000" sy="100000" kx="0" ky="0" algn="b" rotWithShape="0" blurRad="63500" dist="72062" dir="2732947">
              <a:srgbClr val="000000">
                <a:alpha val="90572"/>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16500">
                <a:effectLst>
                  <a:outerShdw sx="100000" sy="100000" kx="0" ky="0" algn="b" rotWithShape="0" blurRad="12700" dist="25400" dir="18900000">
                    <a:srgbClr val="000000"/>
                  </a:outerShdw>
                </a:effectLst>
                <a:latin typeface="Times New Roman"/>
                <a:ea typeface="Times New Roman"/>
                <a:cs typeface="Times New Roman"/>
                <a:sym typeface="Times New Roman"/>
              </a:defRPr>
            </a:lvl1pPr>
          </a:lstStyle>
          <a:p>
            <a:pPr/>
            <a:r>
              <a:t>జీవిత ప్రధానం </a:t>
            </a:r>
          </a:p>
        </p:txBody>
      </p:sp>
      <p:sp>
        <p:nvSpPr>
          <p:cNvPr id="49" name="Slide Number"/>
          <p:cNvSpPr txBox="1"/>
          <p:nvPr>
            <p:ph type="sldNum" sz="quarter" idx="4294967295"/>
          </p:nvPr>
        </p:nvSpPr>
        <p:spPr>
          <a:xfrm>
            <a:off x="6375348" y="9251950"/>
            <a:ext cx="241402" cy="381000"/>
          </a:xfrm>
          <a:prstGeom prst="rect">
            <a:avLst/>
          </a:prstGeom>
          <a:extLst>
            <a:ext uri="{C572A759-6A51-4108-AA02-DFA0A04FC94B}">
              <ma14:wrappingTextBoxFlag xmlns:ma14="http://schemas.microsoft.com/office/mac/drawingml/2011/main" val="1"/>
            </a:ext>
          </a:extLst>
        </p:spPr>
        <p:txBody>
          <a:bodyPr/>
          <a:lstStyle/>
          <a:p>
            <a:pPr>
              <a:defRPr>
                <a:effectLst/>
              </a:defRPr>
            </a:pPr>
            <a:fld id="{86CB4B4D-7CA3-9044-876B-883B54F8677D}" type="slidenum"/>
          </a:p>
        </p:txBody>
      </p:sp>
      <p:sp>
        <p:nvSpPr>
          <p:cNvPr id="50" name="Paul J. Bucknell"/>
          <p:cNvSpPr txBox="1"/>
          <p:nvPr/>
        </p:nvSpPr>
        <p:spPr>
          <a:xfrm>
            <a:off x="445984" y="8309388"/>
            <a:ext cx="4208494" cy="10858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5500">
                <a:effectLst>
                  <a:outerShdw sx="100000" sy="100000" kx="0" ky="0" algn="b" rotWithShape="0" blurRad="12700" dist="25400" dir="18900000">
                    <a:srgbClr val="000000"/>
                  </a:outerShdw>
                </a:effectLst>
                <a:latin typeface="Times New Roman"/>
                <a:ea typeface="Times New Roman"/>
                <a:cs typeface="Times New Roman"/>
                <a:sym typeface="Times New Roman"/>
              </a:defRPr>
            </a:lvl1pPr>
          </a:lstStyle>
          <a:p>
            <a:pPr/>
            <a:r>
              <a:t>పాల్  బక్నెల్</a:t>
            </a:r>
          </a:p>
        </p:txBody>
      </p:sp>
      <p:sp>
        <p:nvSpPr>
          <p:cNvPr id="51" name="సెషన్ #8"/>
          <p:cNvSpPr txBox="1"/>
          <p:nvPr/>
        </p:nvSpPr>
        <p:spPr>
          <a:xfrm>
            <a:off x="11356968" y="8235094"/>
            <a:ext cx="1163607" cy="12344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914400">
              <a:lnSpc>
                <a:spcPct val="110000"/>
              </a:lnSpc>
              <a:spcBef>
                <a:spcPts val="5900"/>
              </a:spcBef>
              <a:defRPr b="0" sz="7500"/>
            </a:lvl1pPr>
          </a:lstStyle>
          <a:p>
            <a:pPr>
              <a:defRPr>
                <a:effectLst/>
              </a:defRPr>
            </a:pPr>
            <a:r>
              <a:t>#4</a:t>
            </a:r>
          </a:p>
        </p:txBody>
      </p:sp>
      <p:sp>
        <p:nvSpPr>
          <p:cNvPr id="52" name="Discovering the Heart of Great Training"/>
          <p:cNvSpPr txBox="1"/>
          <p:nvPr/>
        </p:nvSpPr>
        <p:spPr>
          <a:xfrm>
            <a:off x="952310" y="4532608"/>
            <a:ext cx="11288043" cy="2658365"/>
          </a:xfrm>
          <a:prstGeom prst="rect">
            <a:avLst/>
          </a:prstGeom>
          <a:ln w="12700">
            <a:miter lim="400000"/>
          </a:ln>
          <a:effectLst>
            <a:outerShdw sx="100000" sy="100000" kx="0" ky="0" algn="b" rotWithShape="0" blurRad="63500" dist="72062" dir="2732947">
              <a:srgbClr val="000000">
                <a:alpha val="90572"/>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b="0" sz="6400">
                <a:solidFill>
                  <a:srgbClr val="81B2DF"/>
                </a:solidFill>
                <a:latin typeface="Helvetica Condensed Medium"/>
                <a:ea typeface="Helvetica Condensed Medium"/>
                <a:cs typeface="Helvetica Condensed Medium"/>
                <a:sym typeface="Helvetica Condensed Medium"/>
              </a:defRPr>
            </a:lvl1pPr>
          </a:lstStyle>
          <a:p>
            <a:pPr/>
            <a:r>
              <a:t> కనుగొనడం - గొప్ప శిక్షణ యొక్క హృదయం కనుగొనడం</a:t>
            </a:r>
          </a:p>
        </p:txBody>
      </p:sp>
      <p:sp>
        <p:nvSpPr>
          <p:cNvPr id="53" name="Paul J. Bucknell"/>
          <p:cNvSpPr txBox="1"/>
          <p:nvPr/>
        </p:nvSpPr>
        <p:spPr>
          <a:xfrm>
            <a:off x="4696059" y="8544524"/>
            <a:ext cx="5729831" cy="61557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3600" u="sng">
                <a:solidFill>
                  <a:schemeClr val="accent1">
                    <a:satOff val="-36923"/>
                    <a:lumOff val="30882"/>
                  </a:schemeClr>
                </a:solidFill>
                <a:effectLst>
                  <a:outerShdw sx="100000" sy="100000" kx="0" ky="0" algn="b" rotWithShape="0" blurRad="12700" dist="25400" dir="18900000">
                    <a:srgbClr val="000000"/>
                  </a:outerShdw>
                </a:effectLst>
                <a:uFill>
                  <a:solidFill>
                    <a:srgbClr val="0000FF"/>
                  </a:solidFill>
                </a:uFill>
                <a:latin typeface="Times New Roman"/>
                <a:ea typeface="Times New Roman"/>
                <a:cs typeface="Times New Roman"/>
                <a:sym typeface="Times New Roman"/>
                <a:hlinkClick r:id="rId4" invalidUrl="" action="" tgtFrame="" tooltip="" history="1" highlightClick="0" endSnd="0"/>
              </a:defRPr>
            </a:lvl1pPr>
          </a:lstStyle>
          <a:p>
            <a:pPr>
              <a:defRPr u="none"/>
            </a:pPr>
            <a:r>
              <a:rPr u="sng">
                <a:hlinkClick r:id="rId4" invalidUrl="" action="" tgtFrame="" tooltip="" history="1" highlightClick="0" endSnd="0"/>
              </a:rPr>
              <a:t>www.bffbible.org</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5" name="Lifebg.png" descr="Lifebg.png"/>
          <p:cNvPicPr>
            <a:picLocks noChangeAspect="1"/>
          </p:cNvPicPr>
          <p:nvPr/>
        </p:nvPicPr>
        <p:blipFill>
          <a:blip r:embed="rId2">
            <a:extLst/>
          </a:blip>
          <a:stretch>
            <a:fillRect/>
          </a:stretch>
        </p:blipFill>
        <p:spPr>
          <a:xfrm>
            <a:off x="-3" y="0"/>
            <a:ext cx="13192668" cy="9753600"/>
          </a:xfrm>
          <a:prstGeom prst="rect">
            <a:avLst/>
          </a:prstGeom>
          <a:ln w="12700">
            <a:miter lim="400000"/>
          </a:ln>
        </p:spPr>
      </p:pic>
      <p:sp>
        <p:nvSpPr>
          <p:cNvPr id="106" name="Welcoming"/>
          <p:cNvSpPr txBox="1"/>
          <p:nvPr/>
        </p:nvSpPr>
        <p:spPr>
          <a:xfrm>
            <a:off x="3150361" y="6041047"/>
            <a:ext cx="6704077" cy="1737360"/>
          </a:xfrm>
          <a:prstGeom prst="rect">
            <a:avLst/>
          </a:prstGeom>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200">
                <a:solidFill>
                  <a:srgbClr val="CCFCF9"/>
                </a:solidFill>
              </a:defRPr>
            </a:lvl1pPr>
          </a:lstStyle>
          <a:p>
            <a:pPr/>
            <a:r>
              <a:t>స్వాగతిస్తున్నా</a:t>
            </a:r>
          </a:p>
        </p:txBody>
      </p:sp>
      <p:sp>
        <p:nvSpPr>
          <p:cNvPr id="107" name="The Life Core"/>
          <p:cNvSpPr txBox="1"/>
          <p:nvPr/>
        </p:nvSpPr>
        <p:spPr>
          <a:xfrm>
            <a:off x="37212" y="826386"/>
            <a:ext cx="12930379" cy="30416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16500">
                <a:effectLst>
                  <a:outerShdw sx="100000" sy="100000" kx="0" ky="0" algn="b" rotWithShape="0" blurRad="12700" dist="25400" dir="18900000">
                    <a:srgbClr val="000000"/>
                  </a:outerShdw>
                </a:effectLst>
                <a:latin typeface="Times New Roman"/>
                <a:ea typeface="Times New Roman"/>
                <a:cs typeface="Times New Roman"/>
                <a:sym typeface="Times New Roman"/>
              </a:defRPr>
            </a:lvl1pPr>
          </a:lstStyle>
          <a:p>
            <a:pPr/>
            <a:r>
              <a:t> జీవిత ప్రధానం</a:t>
            </a:r>
          </a:p>
        </p:txBody>
      </p:sp>
      <p:sp>
        <p:nvSpPr>
          <p:cNvPr id="108" name="The Source of Life &amp; You"/>
          <p:cNvSpPr txBox="1"/>
          <p:nvPr/>
        </p:nvSpPr>
        <p:spPr>
          <a:xfrm>
            <a:off x="3167786" y="3926387"/>
            <a:ext cx="6433268" cy="10617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400">
                <a:latin typeface="Times New Roman"/>
                <a:ea typeface="Times New Roman"/>
                <a:cs typeface="Times New Roman"/>
                <a:sym typeface="Times New Roman"/>
              </a:defRPr>
            </a:lvl1pPr>
          </a:lstStyle>
          <a:p>
            <a:pPr>
              <a:defRPr>
                <a:effectLst/>
              </a:defRPr>
            </a:pPr>
            <a:r>
              <a:t>జీవితమూలం &amp; మీరు</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 name="Welcoming"/>
          <p:cNvSpPr txBox="1"/>
          <p:nvPr/>
        </p:nvSpPr>
        <p:spPr>
          <a:xfrm>
            <a:off x="878385" y="1351072"/>
            <a:ext cx="4268725" cy="11328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800">
                <a:solidFill>
                  <a:srgbClr val="000000"/>
                </a:solidFill>
                <a:latin typeface="Times New Roman"/>
                <a:ea typeface="Times New Roman"/>
                <a:cs typeface="Times New Roman"/>
                <a:sym typeface="Times New Roman"/>
              </a:defRPr>
            </a:lvl1pPr>
          </a:lstStyle>
          <a:p>
            <a:pPr>
              <a:defRPr>
                <a:effectLst/>
              </a:defRPr>
            </a:pPr>
            <a:r>
              <a:t>స్వాగతిస్తున్నా</a:t>
            </a:r>
          </a:p>
        </p:txBody>
      </p:sp>
      <p:pic>
        <p:nvPicPr>
          <p:cNvPr id="111" name="pastedGraphic.pdf" descr="pastedGraphic.pdf"/>
          <p:cNvPicPr>
            <a:picLocks noChangeAspect="1"/>
          </p:cNvPicPr>
          <p:nvPr/>
        </p:nvPicPr>
        <p:blipFill>
          <a:blip r:embed="rId2">
            <a:extLst/>
          </a:blip>
          <a:stretch>
            <a:fillRect/>
          </a:stretch>
        </p:blipFill>
        <p:spPr>
          <a:xfrm>
            <a:off x="6705600" y="1325013"/>
            <a:ext cx="6088728" cy="4484709"/>
          </a:xfrm>
          <a:prstGeom prst="rect">
            <a:avLst/>
          </a:prstGeom>
          <a:ln w="12700">
            <a:miter lim="400000"/>
          </a:ln>
        </p:spPr>
      </p:pic>
      <p:sp>
        <p:nvSpPr>
          <p:cNvPr id="112" name="“But as many as received Him, to them He gave the right to become children of God, even to those who believe in His name, who were born not of blood, nor of the will of the flesh, nor of the will of man, but of God” (John 1:12-13)."/>
          <p:cNvSpPr txBox="1"/>
          <p:nvPr/>
        </p:nvSpPr>
        <p:spPr>
          <a:xfrm>
            <a:off x="528701" y="6345248"/>
            <a:ext cx="12041196" cy="2421764"/>
          </a:xfrm>
          <a:prstGeom prst="rect">
            <a:avLst/>
          </a:prstGeom>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indent="228600" algn="just" defTabSz="4572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300">
                <a:solidFill>
                  <a:schemeClr val="accent1"/>
                </a:solidFill>
                <a:effectLst/>
                <a:latin typeface="Times New Roman"/>
                <a:ea typeface="Times New Roman"/>
                <a:cs typeface="Times New Roman"/>
                <a:sym typeface="Times New Roman"/>
              </a:defRPr>
            </a:pPr>
            <a:r>
              <a:t>“అయితే ఎంతమంది ఆయనను స్వీకరించారో, వారికి, రక్తమువలనగాని, మాంసమువలనగాని, నా చిత్తమువలనగాని జన్మించని, ఆయన నామమును విశ్వసించే వారికి కూడా దేవుని పిల్లలుగా మారే హక్కును ఇచ్చాడు.” (</a:t>
            </a:r>
            <a:r>
              <a:t>యోహాన్</a:t>
            </a:r>
            <a:r>
              <a:t> 1:12-13)</a:t>
            </a:r>
          </a:p>
        </p:txBody>
      </p:sp>
      <p:sp>
        <p:nvSpPr>
          <p:cNvPr id="113" name="God birthed in them His Spirit and brought new life into existence."/>
          <p:cNvSpPr txBox="1"/>
          <p:nvPr/>
        </p:nvSpPr>
        <p:spPr>
          <a:xfrm>
            <a:off x="127090" y="8900476"/>
            <a:ext cx="12844417" cy="6946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365178" indent="-365178" algn="l" defTabSz="457200">
              <a:spcBef>
                <a:spcPts val="13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300">
                <a:solidFill>
                  <a:srgbClr val="000000"/>
                </a:solidFill>
                <a:latin typeface="Times New Roman"/>
                <a:ea typeface="Times New Roman"/>
                <a:cs typeface="Times New Roman"/>
                <a:sym typeface="Times New Roman"/>
              </a:defRPr>
            </a:lvl1pPr>
          </a:lstStyle>
          <a:p>
            <a:pPr>
              <a:defRPr>
                <a:effectLst/>
              </a:defRPr>
            </a:pPr>
            <a:r>
              <a:t>దేవుడు వారిలో తన ఆత్మను పుట్టించి, కొత్త జీవితాన్ని ఉనికిలోకి తెచ్చాడు.</a:t>
            </a:r>
          </a:p>
        </p:txBody>
      </p:sp>
      <p:sp>
        <p:nvSpPr>
          <p:cNvPr id="114" name="TextBox 4"/>
          <p:cNvSpPr txBox="1"/>
          <p:nvPr/>
        </p:nvSpPr>
        <p:spPr>
          <a:xfrm>
            <a:off x="328698" y="2574114"/>
            <a:ext cx="6232470" cy="38595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l">
              <a:defRPr b="0" sz="3300">
                <a:solidFill>
                  <a:srgbClr val="212529"/>
                </a:solidFill>
              </a:defRPr>
            </a:lvl1pPr>
          </a:lstStyle>
          <a:p>
            <a:pPr>
              <a:defRPr>
                <a:effectLst/>
              </a:defRPr>
            </a:pPr>
            <a:r>
              <a:t>ఆ వాక్యము శరీరధారియై (యోహాను    1:4), డుగా మనమధ్య  మనము ఆయన మహిమను కనుగొంటిమిచెను; తండ్రివలన కలిగిన మహిమవలె మనము ఆయన మహిమను కనుగొంటిమి</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2" grpId="1" fill="hold">
                                  <p:stCondLst>
                                    <p:cond delay="0"/>
                                  </p:stCondLst>
                                  <p:iterate type="el" backwards="0">
                                    <p:tmAbs val="0"/>
                                  </p:iterate>
                                  <p:childTnLst>
                                    <p:set>
                                      <p:cBhvr>
                                        <p:cTn id="6" fill="hold"/>
                                        <p:tgtEl>
                                          <p:spTgt spid="111"/>
                                        </p:tgtEl>
                                        <p:attrNameLst>
                                          <p:attrName>style.visibility</p:attrName>
                                        </p:attrNameLst>
                                      </p:cBhvr>
                                      <p:to>
                                        <p:strVal val="visible"/>
                                      </p:to>
                                    </p:set>
                                    <p:animEffect filter="wipe(up)" transition="in">
                                      <p:cBhvr>
                                        <p:cTn id="7" dur="225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 grpId="2" fill="hold">
                                  <p:stCondLst>
                                    <p:cond delay="0"/>
                                  </p:stCondLst>
                                  <p:iterate type="el" backwards="0">
                                    <p:tmAbs val="0"/>
                                  </p:iterate>
                                  <p:childTnLst>
                                    <p:set>
                                      <p:cBhvr>
                                        <p:cTn id="11" fill="hold"/>
                                        <p:tgtEl>
                                          <p:spTgt spid="112"/>
                                        </p:tgtEl>
                                        <p:attrNameLst>
                                          <p:attrName>style.visibility</p:attrName>
                                        </p:attrNameLst>
                                      </p:cBhvr>
                                      <p:to>
                                        <p:strVal val="visible"/>
                                      </p:to>
                                    </p:set>
                                    <p:anim calcmode="lin" valueType="num">
                                      <p:cBhvr>
                                        <p:cTn id="12" dur="1000" fill="hold"/>
                                        <p:tgtEl>
                                          <p:spTgt spid="112"/>
                                        </p:tgtEl>
                                        <p:attrNameLst>
                                          <p:attrName>ppt_x</p:attrName>
                                        </p:attrNameLst>
                                      </p:cBhvr>
                                      <p:tavLst>
                                        <p:tav tm="0">
                                          <p:val>
                                            <p:strVal val="0-#ppt_w/2"/>
                                          </p:val>
                                        </p:tav>
                                        <p:tav tm="100000">
                                          <p:val>
                                            <p:strVal val="#ppt_x"/>
                                          </p:val>
                                        </p:tav>
                                      </p:tavLst>
                                    </p:anim>
                                    <p:anim calcmode="lin" valueType="num">
                                      <p:cBhvr>
                                        <p:cTn id="13" dur="1000" fill="hold"/>
                                        <p:tgtEl>
                                          <p:spTgt spid="11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8" presetID="2" grpId="3" fill="hold">
                                  <p:stCondLst>
                                    <p:cond delay="0"/>
                                  </p:stCondLst>
                                  <p:iterate type="el" backwards="0">
                                    <p:tmAbs val="0"/>
                                  </p:iterate>
                                  <p:childTnLst>
                                    <p:set>
                                      <p:cBhvr>
                                        <p:cTn id="17" fill="hold"/>
                                        <p:tgtEl>
                                          <p:spTgt spid="113"/>
                                        </p:tgtEl>
                                        <p:attrNameLst>
                                          <p:attrName>style.visibility</p:attrName>
                                        </p:attrNameLst>
                                      </p:cBhvr>
                                      <p:to>
                                        <p:strVal val="visible"/>
                                      </p:to>
                                    </p:set>
                                    <p:anim calcmode="lin" valueType="num">
                                      <p:cBhvr>
                                        <p:cTn id="18" dur="1000" fill="hold"/>
                                        <p:tgtEl>
                                          <p:spTgt spid="113"/>
                                        </p:tgtEl>
                                        <p:attrNameLst>
                                          <p:attrName>ppt_x</p:attrName>
                                        </p:attrNameLst>
                                      </p:cBhvr>
                                      <p:tavLst>
                                        <p:tav tm="0">
                                          <p:val>
                                            <p:strVal val="0-#ppt_w/2"/>
                                          </p:val>
                                        </p:tav>
                                        <p:tav tm="100000">
                                          <p:val>
                                            <p:strVal val="#ppt_x"/>
                                          </p:val>
                                        </p:tav>
                                      </p:tavLst>
                                    </p:anim>
                                    <p:anim calcmode="lin" valueType="num">
                                      <p:cBhvr>
                                        <p:cTn id="19" dur="1000" fill="hold"/>
                                        <p:tgtEl>
                                          <p:spTgt spid="1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2" grpId="2"/>
      <p:bldP build="whole" bldLvl="1" animBg="1" rev="0" advAuto="0" spid="113" grpId="3"/>
      <p:bldP build="whole" bldLvl="1" animBg="1" rev="0" advAuto="0" spid="111"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 name="Being a Good Host"/>
          <p:cNvSpPr txBox="1"/>
          <p:nvPr/>
        </p:nvSpPr>
        <p:spPr>
          <a:xfrm>
            <a:off x="1346545" y="1353603"/>
            <a:ext cx="10311713" cy="10858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500">
                <a:solidFill>
                  <a:srgbClr val="000000"/>
                </a:solidFill>
                <a:latin typeface="Times New Roman"/>
                <a:ea typeface="Times New Roman"/>
                <a:cs typeface="Times New Roman"/>
                <a:sym typeface="Times New Roman"/>
              </a:defRPr>
            </a:lvl1pPr>
          </a:lstStyle>
          <a:p>
            <a:pPr>
              <a:defRPr>
                <a:effectLst/>
              </a:defRPr>
            </a:pPr>
            <a:r>
              <a:t>మంచి హోస్ట్‌గా (ఆతిద్యం) ఉండటం</a:t>
            </a:r>
          </a:p>
        </p:txBody>
      </p:sp>
      <p:sp>
        <p:nvSpPr>
          <p:cNvPr id="117" name="What’s the difference between a good host and a poor one?…"/>
          <p:cNvSpPr txBox="1"/>
          <p:nvPr/>
        </p:nvSpPr>
        <p:spPr>
          <a:xfrm>
            <a:off x="429085" y="2427606"/>
            <a:ext cx="11820450" cy="37934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55600" indent="-355600" algn="l" defTabSz="457200">
              <a:spcBef>
                <a:spcPts val="13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4300">
                <a:solidFill>
                  <a:srgbClr val="000000"/>
                </a:solidFill>
                <a:effectLst/>
                <a:latin typeface="Times New Roman"/>
                <a:ea typeface="Times New Roman"/>
                <a:cs typeface="Times New Roman"/>
                <a:sym typeface="Times New Roman"/>
              </a:defRPr>
            </a:pPr>
            <a:r>
              <a:t>మంచి హోస్ట్ మరియు పేదవాని మధ్య తేడా ఏమిటి?</a:t>
            </a:r>
          </a:p>
          <a:p>
            <a:pPr marL="1143000" indent="-457200" algn="l" defTabSz="457200">
              <a:spcBef>
                <a:spcPts val="1300"/>
              </a:spcBef>
              <a:buSzPct val="80000"/>
              <a:buFont typeface="Times New Roman"/>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4300">
                <a:solidFill>
                  <a:srgbClr val="000000"/>
                </a:solidFill>
                <a:effectLst/>
                <a:latin typeface="Times New Roman"/>
                <a:ea typeface="Times New Roman"/>
                <a:cs typeface="Times New Roman"/>
                <a:sym typeface="Times New Roman"/>
              </a:defRPr>
            </a:pPr>
            <a:r>
              <a:t>అతిథి-కేంద్రీకృత </a:t>
            </a:r>
          </a:p>
          <a:p>
            <a:pPr marL="1143000" indent="-457200" algn="l" defTabSz="457200">
              <a:spcBef>
                <a:spcPts val="1300"/>
              </a:spcBef>
              <a:buSzPct val="80000"/>
              <a:buFont typeface="Times New Roman"/>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4300">
                <a:solidFill>
                  <a:srgbClr val="000000"/>
                </a:solidFill>
                <a:effectLst/>
                <a:latin typeface="Times New Roman"/>
                <a:ea typeface="Times New Roman"/>
                <a:cs typeface="Times New Roman"/>
                <a:sym typeface="Times New Roman"/>
              </a:defRPr>
            </a:pPr>
            <a:r>
              <a:t>వ్యక్తిగత అవసరాలపై</a:t>
            </a:r>
          </a:p>
          <a:p>
            <a:pPr marL="1143000" indent="-457200" algn="l" defTabSz="457200">
              <a:spcBef>
                <a:spcPts val="1300"/>
              </a:spcBef>
              <a:buSzPct val="80000"/>
              <a:buFont typeface="Times New Roman"/>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4300">
                <a:solidFill>
                  <a:srgbClr val="000000"/>
                </a:solidFill>
                <a:effectLst/>
                <a:latin typeface="Times New Roman"/>
                <a:ea typeface="Times New Roman"/>
                <a:cs typeface="Times New Roman"/>
                <a:sym typeface="Times New Roman"/>
              </a:defRPr>
            </a:pPr>
            <a:r>
              <a:t>అతిథి ప్రణాళికలు</a:t>
            </a:r>
          </a:p>
        </p:txBody>
      </p:sp>
      <p:sp>
        <p:nvSpPr>
          <p:cNvPr id="118" name="“And without faith it is impossible to please Him, for he who comes to God must believe that He is, and that He is a rewarder of those who seek Him” (Heb 11:6)."/>
          <p:cNvSpPr/>
          <p:nvPr/>
        </p:nvSpPr>
        <p:spPr>
          <a:xfrm>
            <a:off x="0" y="7311629"/>
            <a:ext cx="13004802" cy="2458721"/>
          </a:xfrm>
          <a:prstGeom prst="rect">
            <a:avLst/>
          </a:prstGeom>
          <a:gradFill>
            <a:gsLst>
              <a:gs pos="0">
                <a:srgbClr val="FBFBFB"/>
              </a:gs>
              <a:gs pos="100000">
                <a:srgbClr val="9EBDBE"/>
              </a:gs>
            </a:gsLst>
            <a:lin ang="5400000"/>
          </a:gra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279400" tIns="279400" rIns="279400" bIns="279400" anchor="ctr">
            <a:spAutoFit/>
          </a:bodyPr>
          <a:lstStyle>
            <a:lvl1pPr algn="just">
              <a:defRPr b="0" sz="3400">
                <a:solidFill>
                  <a:srgbClr val="000000"/>
                </a:solidFill>
                <a:latin typeface="Helvetica Light"/>
                <a:ea typeface="Helvetica Light"/>
                <a:cs typeface="Helvetica Light"/>
                <a:sym typeface="Helvetica Light"/>
              </a:defRPr>
            </a:lvl1pPr>
          </a:lstStyle>
          <a:p>
            <a:pPr>
              <a:defRPr>
                <a:effectLst/>
              </a:defRPr>
            </a:pPr>
            <a:r>
              <a:t>“ఆయనను సంతోషపెట్టుటకు, దేవుని యొద్దకు వచ్చువాడు ఆయన ఉన్నాడని మరియు ఆయనను వెదకువారికి ప్రతిఫలమిచ్చునని నమ్మవలెను” (హెబ్రీ 11:6). </a:t>
            </a:r>
          </a:p>
        </p:txBody>
      </p:sp>
      <p:sp>
        <p:nvSpPr>
          <p:cNvPr id="119" name="With faith, there is life."/>
          <p:cNvSpPr txBox="1"/>
          <p:nvPr/>
        </p:nvSpPr>
        <p:spPr>
          <a:xfrm>
            <a:off x="385686" y="6527888"/>
            <a:ext cx="12233428" cy="8597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355600" indent="-355600" algn="l" defTabSz="457200">
              <a:spcBef>
                <a:spcPts val="13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4300">
                <a:solidFill>
                  <a:srgbClr val="000000"/>
                </a:solidFill>
                <a:latin typeface="Times New Roman"/>
                <a:ea typeface="Times New Roman"/>
                <a:cs typeface="Times New Roman"/>
                <a:sym typeface="Times New Roman"/>
              </a:defRPr>
            </a:lvl1pPr>
          </a:lstStyle>
          <a:p>
            <a:pPr>
              <a:defRPr>
                <a:effectLst/>
              </a:defRPr>
            </a:pPr>
            <a:r>
              <a:t>విశ్వాసంతో, జీవితం ఉంది. </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117">
                                            <p:bg/>
                                          </p:spTgt>
                                        </p:tgtEl>
                                        <p:attrNameLst>
                                          <p:attrName>style.visibility</p:attrName>
                                        </p:attrNameLst>
                                      </p:cBhvr>
                                      <p:to>
                                        <p:strVal val="visible"/>
                                      </p:to>
                                    </p:set>
                                    <p:anim calcmode="lin" valueType="num">
                                      <p:cBhvr>
                                        <p:cTn id="7" dur="1000" fill="hold"/>
                                        <p:tgtEl>
                                          <p:spTgt spid="117">
                                            <p:bg/>
                                          </p:spTgt>
                                        </p:tgtEl>
                                        <p:attrNameLst>
                                          <p:attrName>ppt_x</p:attrName>
                                        </p:attrNameLst>
                                      </p:cBhvr>
                                      <p:tavLst>
                                        <p:tav tm="0">
                                          <p:val>
                                            <p:strVal val="0-#ppt_w/2"/>
                                          </p:val>
                                        </p:tav>
                                        <p:tav tm="100000">
                                          <p:val>
                                            <p:strVal val="#ppt_x"/>
                                          </p:val>
                                        </p:tav>
                                      </p:tavLst>
                                    </p:anim>
                                    <p:anim calcmode="lin" valueType="num">
                                      <p:cBhvr>
                                        <p:cTn id="8" dur="1000" fill="hold"/>
                                        <p:tgtEl>
                                          <p:spTgt spid="117">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117">
                                            <p:txEl>
                                              <p:pRg st="0" end="0"/>
                                            </p:txEl>
                                          </p:spTgt>
                                        </p:tgtEl>
                                        <p:attrNameLst>
                                          <p:attrName>style.visibility</p:attrName>
                                        </p:attrNameLst>
                                      </p:cBhvr>
                                      <p:to>
                                        <p:strVal val="visible"/>
                                      </p:to>
                                    </p:set>
                                    <p:anim calcmode="lin" valueType="num">
                                      <p:cBhvr>
                                        <p:cTn id="11" dur="1000" fill="hold"/>
                                        <p:tgtEl>
                                          <p:spTgt spid="117">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1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Class="entr" nodeType="afterEffect" presetSubtype="8" presetID="2" grpId="1" fill="hold">
                                  <p:stCondLst>
                                    <p:cond delay="0"/>
                                  </p:stCondLst>
                                  <p:iterate type="el" backwards="0">
                                    <p:tmAbs val="0"/>
                                  </p:iterate>
                                  <p:childTnLst>
                                    <p:set>
                                      <p:cBhvr>
                                        <p:cTn id="15" fill="hold"/>
                                        <p:tgtEl>
                                          <p:spTgt spid="117">
                                            <p:txEl>
                                              <p:pRg st="1" end="1"/>
                                            </p:txEl>
                                          </p:spTgt>
                                        </p:tgtEl>
                                        <p:attrNameLst>
                                          <p:attrName>style.visibility</p:attrName>
                                        </p:attrNameLst>
                                      </p:cBhvr>
                                      <p:to>
                                        <p:strVal val="visible"/>
                                      </p:to>
                                    </p:set>
                                    <p:anim calcmode="lin" valueType="num">
                                      <p:cBhvr>
                                        <p:cTn id="16" dur="1000" fill="hold"/>
                                        <p:tgtEl>
                                          <p:spTgt spid="117">
                                            <p:txEl>
                                              <p:pRg st="1" end="1"/>
                                            </p:txEl>
                                          </p:spTgt>
                                        </p:tgtEl>
                                        <p:attrNameLst>
                                          <p:attrName>ppt_x</p:attrName>
                                        </p:attrNameLst>
                                      </p:cBhvr>
                                      <p:tavLst>
                                        <p:tav tm="0">
                                          <p:val>
                                            <p:strVal val="0-#ppt_w/2"/>
                                          </p:val>
                                        </p:tav>
                                        <p:tav tm="100000">
                                          <p:val>
                                            <p:strVal val="#ppt_x"/>
                                          </p:val>
                                        </p:tav>
                                      </p:tavLst>
                                    </p:anim>
                                    <p:anim calcmode="lin" valueType="num">
                                      <p:cBhvr>
                                        <p:cTn id="17" dur="1000" fill="hold"/>
                                        <p:tgtEl>
                                          <p:spTgt spid="11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 grpId="1" fill="hold">
                                  <p:stCondLst>
                                    <p:cond delay="0"/>
                                  </p:stCondLst>
                                  <p:iterate type="el" backwards="0">
                                    <p:tmAbs val="0"/>
                                  </p:iterate>
                                  <p:childTnLst>
                                    <p:set>
                                      <p:cBhvr>
                                        <p:cTn id="21" fill="hold"/>
                                        <p:tgtEl>
                                          <p:spTgt spid="117">
                                            <p:txEl>
                                              <p:pRg st="2" end="2"/>
                                            </p:txEl>
                                          </p:spTgt>
                                        </p:tgtEl>
                                        <p:attrNameLst>
                                          <p:attrName>style.visibility</p:attrName>
                                        </p:attrNameLst>
                                      </p:cBhvr>
                                      <p:to>
                                        <p:strVal val="visible"/>
                                      </p:to>
                                    </p:set>
                                    <p:anim calcmode="lin" valueType="num">
                                      <p:cBhvr>
                                        <p:cTn id="22" dur="1000" fill="hold"/>
                                        <p:tgtEl>
                                          <p:spTgt spid="117">
                                            <p:txEl>
                                              <p:pRg st="2" end="2"/>
                                            </p:txEl>
                                          </p:spTgt>
                                        </p:tgtEl>
                                        <p:attrNameLst>
                                          <p:attrName>ppt_x</p:attrName>
                                        </p:attrNameLst>
                                      </p:cBhvr>
                                      <p:tavLst>
                                        <p:tav tm="0">
                                          <p:val>
                                            <p:strVal val="0-#ppt_w/2"/>
                                          </p:val>
                                        </p:tav>
                                        <p:tav tm="100000">
                                          <p:val>
                                            <p:strVal val="#ppt_x"/>
                                          </p:val>
                                        </p:tav>
                                      </p:tavLst>
                                    </p:anim>
                                    <p:anim calcmode="lin" valueType="num">
                                      <p:cBhvr>
                                        <p:cTn id="23" dur="1000" fill="hold"/>
                                        <p:tgtEl>
                                          <p:spTgt spid="117">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Class="entr" nodeType="afterEffect" presetSubtype="8" presetID="2" grpId="1" fill="hold">
                                  <p:stCondLst>
                                    <p:cond delay="0"/>
                                  </p:stCondLst>
                                  <p:iterate type="el" backwards="0">
                                    <p:tmAbs val="0"/>
                                  </p:iterate>
                                  <p:childTnLst>
                                    <p:set>
                                      <p:cBhvr>
                                        <p:cTn id="26" fill="hold"/>
                                        <p:tgtEl>
                                          <p:spTgt spid="117">
                                            <p:txEl>
                                              <p:pRg st="3" end="3"/>
                                            </p:txEl>
                                          </p:spTgt>
                                        </p:tgtEl>
                                        <p:attrNameLst>
                                          <p:attrName>style.visibility</p:attrName>
                                        </p:attrNameLst>
                                      </p:cBhvr>
                                      <p:to>
                                        <p:strVal val="visible"/>
                                      </p:to>
                                    </p:set>
                                    <p:anim calcmode="lin" valueType="num">
                                      <p:cBhvr>
                                        <p:cTn id="27" dur="1000" fill="hold"/>
                                        <p:tgtEl>
                                          <p:spTgt spid="117">
                                            <p:txEl>
                                              <p:pRg st="3" end="3"/>
                                            </p:txEl>
                                          </p:spTgt>
                                        </p:tgtEl>
                                        <p:attrNameLst>
                                          <p:attrName>ppt_x</p:attrName>
                                        </p:attrNameLst>
                                      </p:cBhvr>
                                      <p:tavLst>
                                        <p:tav tm="0">
                                          <p:val>
                                            <p:strVal val="0-#ppt_w/2"/>
                                          </p:val>
                                        </p:tav>
                                        <p:tav tm="100000">
                                          <p:val>
                                            <p:strVal val="#ppt_x"/>
                                          </p:val>
                                        </p:tav>
                                      </p:tavLst>
                                    </p:anim>
                                    <p:anim calcmode="lin" valueType="num">
                                      <p:cBhvr>
                                        <p:cTn id="28" dur="1000" fill="hold"/>
                                        <p:tgtEl>
                                          <p:spTgt spid="11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9" presetID="15" grpId="2" fill="hold">
                                  <p:stCondLst>
                                    <p:cond delay="0"/>
                                  </p:stCondLst>
                                  <p:iterate type="el" backwards="0">
                                    <p:tmAbs val="0"/>
                                  </p:iterate>
                                  <p:childTnLst>
                                    <p:set>
                                      <p:cBhvr>
                                        <p:cTn id="32" fill="hold"/>
                                        <p:tgtEl>
                                          <p:spTgt spid="119"/>
                                        </p:tgtEl>
                                        <p:attrNameLst>
                                          <p:attrName>style.visibility</p:attrName>
                                        </p:attrNameLst>
                                      </p:cBhvr>
                                      <p:to>
                                        <p:strVal val="visible"/>
                                      </p:to>
                                    </p:set>
                                    <p:anim calcmode="lin" valueType="num">
                                      <p:cBhvr>
                                        <p:cTn id="33" dur="1000" fill="hold"/>
                                        <p:tgtEl>
                                          <p:spTgt spid="119"/>
                                        </p:tgtEl>
                                        <p:attrNameLst>
                                          <p:attrName>ppt_w</p:attrName>
                                        </p:attrNameLst>
                                      </p:cBhvr>
                                      <p:tavLst>
                                        <p:tav tm="0">
                                          <p:val>
                                            <p:fltVal val="0"/>
                                          </p:val>
                                        </p:tav>
                                        <p:tav tm="100000">
                                          <p:val>
                                            <p:strVal val="#ppt_w"/>
                                          </p:val>
                                        </p:tav>
                                      </p:tavLst>
                                    </p:anim>
                                    <p:anim calcmode="lin" valueType="num">
                                      <p:cBhvr>
                                        <p:cTn id="34" dur="1000" fill="hold"/>
                                        <p:tgtEl>
                                          <p:spTgt spid="119"/>
                                        </p:tgtEl>
                                        <p:attrNameLst>
                                          <p:attrName>ppt_h</p:attrName>
                                        </p:attrNameLst>
                                      </p:cBhvr>
                                      <p:tavLst>
                                        <p:tav tm="0">
                                          <p:val>
                                            <p:fltVal val="0"/>
                                          </p:val>
                                        </p:tav>
                                        <p:tav tm="100000">
                                          <p:val>
                                            <p:strVal val="#ppt_h"/>
                                          </p:val>
                                        </p:tav>
                                      </p:tavLst>
                                    </p:anim>
                                    <p:anim calcmode="lin" valueType="num">
                                      <p:cBhvr>
                                        <p:cTn id="35" dur="1000" fill="hold"/>
                                        <p:tgtEl>
                                          <p:spTgt spid="119"/>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1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4" presetID="2" grpId="3" fill="hold">
                                  <p:stCondLst>
                                    <p:cond delay="0"/>
                                  </p:stCondLst>
                                  <p:iterate type="el" backwards="0">
                                    <p:tmAbs val="0"/>
                                  </p:iterate>
                                  <p:childTnLst>
                                    <p:set>
                                      <p:cBhvr>
                                        <p:cTn id="40" fill="hold"/>
                                        <p:tgtEl>
                                          <p:spTgt spid="118"/>
                                        </p:tgtEl>
                                        <p:attrNameLst>
                                          <p:attrName>style.visibility</p:attrName>
                                        </p:attrNameLst>
                                      </p:cBhvr>
                                      <p:to>
                                        <p:strVal val="visible"/>
                                      </p:to>
                                    </p:set>
                                    <p:anim calcmode="lin" valueType="num">
                                      <p:cBhvr>
                                        <p:cTn id="41" dur="2000" fill="hold"/>
                                        <p:tgtEl>
                                          <p:spTgt spid="118"/>
                                        </p:tgtEl>
                                        <p:attrNameLst>
                                          <p:attrName>ppt_x</p:attrName>
                                        </p:attrNameLst>
                                      </p:cBhvr>
                                      <p:tavLst>
                                        <p:tav tm="0">
                                          <p:val>
                                            <p:strVal val="#ppt_x"/>
                                          </p:val>
                                        </p:tav>
                                        <p:tav tm="100000">
                                          <p:val>
                                            <p:strVal val="#ppt_x"/>
                                          </p:val>
                                        </p:tav>
                                      </p:tavLst>
                                    </p:anim>
                                    <p:anim calcmode="lin" valueType="num">
                                      <p:cBhvr>
                                        <p:cTn id="42" dur="2000" fill="hold"/>
                                        <p:tgtEl>
                                          <p:spTgt spid="1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17" grpId="1"/>
      <p:bldP build="whole" bldLvl="1" animBg="1" rev="0" advAuto="0" spid="119" grpId="2"/>
      <p:bldP build="whole" bldLvl="1" animBg="1" rev="0" advAuto="0" spid="118" grpId="3"/>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Searching for God"/>
          <p:cNvSpPr txBox="1"/>
          <p:nvPr/>
        </p:nvSpPr>
        <p:spPr>
          <a:xfrm>
            <a:off x="2728280" y="1273093"/>
            <a:ext cx="7642036" cy="10858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500">
                <a:solidFill>
                  <a:srgbClr val="000000"/>
                </a:solidFill>
                <a:latin typeface="Times New Roman"/>
                <a:ea typeface="Times New Roman"/>
                <a:cs typeface="Times New Roman"/>
                <a:sym typeface="Times New Roman"/>
              </a:defRPr>
            </a:lvl1pPr>
          </a:lstStyle>
          <a:p>
            <a:pPr>
              <a:defRPr>
                <a:effectLst/>
              </a:defRPr>
            </a:pPr>
            <a:r>
              <a:t>వెతుకుతోంది దేవుని కొరకు</a:t>
            </a:r>
          </a:p>
        </p:txBody>
      </p:sp>
      <p:sp>
        <p:nvSpPr>
          <p:cNvPr id="122" name="Without faith, there is no spiritual life. God said of King Rehoboam, “He did evil because he did not set his heart to seek the LORD” (2 Chronicles 12:14)."/>
          <p:cNvSpPr txBox="1"/>
          <p:nvPr/>
        </p:nvSpPr>
        <p:spPr>
          <a:xfrm>
            <a:off x="400046" y="5289439"/>
            <a:ext cx="12298506" cy="358190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375920" indent="-375920" algn="l" defTabSz="457200">
              <a:lnSpc>
                <a:spcPct val="120000"/>
              </a:lnSpc>
              <a:spcBef>
                <a:spcPts val="1300"/>
              </a:spcBef>
              <a:buClr>
                <a:srgbClr val="000000"/>
              </a:buClr>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4100">
                <a:solidFill>
                  <a:srgbClr val="000000"/>
                </a:solidFill>
                <a:latin typeface="Times New Roman"/>
                <a:ea typeface="Times New Roman"/>
                <a:cs typeface="Times New Roman"/>
                <a:sym typeface="Times New Roman"/>
              </a:defRPr>
            </a:lvl1pPr>
          </a:lstStyle>
          <a:p>
            <a:pPr>
              <a:defRPr>
                <a:effectLst/>
              </a:defRPr>
            </a:pPr>
            <a:r>
              <a:t>“విశ్వాసం లేకుండా, ఆధ్యాత్మిక జీవితం లేదు. రాజు రెహబాము గురించి దేవుడు చెప్పాడు, “అతడు యెహోవాను వెదకుటకు తన హృదయమును పెట్టుకోలేదు గనుక చెడు చేసాడు” (2 దినవృత్తాంతములు 12:14).</a:t>
            </a:r>
          </a:p>
        </p:txBody>
      </p:sp>
      <p:pic>
        <p:nvPicPr>
          <p:cNvPr id="123" name="pastedGraphic.pdf" descr="pastedGraphic.pdf"/>
          <p:cNvPicPr>
            <a:picLocks noChangeAspect="1"/>
          </p:cNvPicPr>
          <p:nvPr/>
        </p:nvPicPr>
        <p:blipFill>
          <a:blip r:embed="rId2">
            <a:extLst/>
          </a:blip>
          <a:stretch>
            <a:fillRect/>
          </a:stretch>
        </p:blipFill>
        <p:spPr>
          <a:xfrm>
            <a:off x="1449046" y="2372182"/>
            <a:ext cx="10106708" cy="304171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23"/>
                                        </p:tgtEl>
                                        <p:attrNameLst>
                                          <p:attrName>style.visibility</p:attrName>
                                        </p:attrNameLst>
                                      </p:cBhvr>
                                      <p:to>
                                        <p:strVal val="visible"/>
                                      </p:to>
                                    </p:set>
                                    <p:animEffect filter="wipe(left)" transition="in">
                                      <p:cBhvr>
                                        <p:cTn id="7" dur="1500"/>
                                        <p:tgtEl>
                                          <p:spTgt spid="12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 grpId="2" fill="hold">
                                  <p:stCondLst>
                                    <p:cond delay="0"/>
                                  </p:stCondLst>
                                  <p:iterate type="el" backwards="0">
                                    <p:tmAbs val="0"/>
                                  </p:iterate>
                                  <p:childTnLst>
                                    <p:set>
                                      <p:cBhvr>
                                        <p:cTn id="11" fill="hold"/>
                                        <p:tgtEl>
                                          <p:spTgt spid="122"/>
                                        </p:tgtEl>
                                        <p:attrNameLst>
                                          <p:attrName>style.visibility</p:attrName>
                                        </p:attrNameLst>
                                      </p:cBhvr>
                                      <p:to>
                                        <p:strVal val="visible"/>
                                      </p:to>
                                    </p:set>
                                    <p:anim calcmode="lin" valueType="num">
                                      <p:cBhvr>
                                        <p:cTn id="12" dur="1750" fill="hold"/>
                                        <p:tgtEl>
                                          <p:spTgt spid="122"/>
                                        </p:tgtEl>
                                        <p:attrNameLst>
                                          <p:attrName>ppt_x</p:attrName>
                                        </p:attrNameLst>
                                      </p:cBhvr>
                                      <p:tavLst>
                                        <p:tav tm="0">
                                          <p:val>
                                            <p:strVal val="0-#ppt_w/2"/>
                                          </p:val>
                                        </p:tav>
                                        <p:tav tm="100000">
                                          <p:val>
                                            <p:strVal val="#ppt_x"/>
                                          </p:val>
                                        </p:tav>
                                      </p:tavLst>
                                    </p:anim>
                                    <p:anim calcmode="lin" valueType="num">
                                      <p:cBhvr>
                                        <p:cTn id="13" dur="1750" fill="hold"/>
                                        <p:tgtEl>
                                          <p:spTgt spid="1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3" grpId="1"/>
      <p:bldP build="whole" bldLvl="1" animBg="1" rev="0" advAuto="0" spid="122" grpId="2"/>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The believer not only initially welcomes Jesus into His life at its beginning (i.e. salvation) but throughout his life continually seeks to deepen his awareness of Christ Jesus who now lives in him.…"/>
          <p:cNvSpPr txBox="1"/>
          <p:nvPr/>
        </p:nvSpPr>
        <p:spPr>
          <a:xfrm>
            <a:off x="160878" y="3462402"/>
            <a:ext cx="12526568" cy="51625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97540" indent="-497540" algn="l" defTabSz="457200">
              <a:spcBef>
                <a:spcPts val="31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500">
                <a:solidFill>
                  <a:srgbClr val="000000"/>
                </a:solidFill>
                <a:effectLst/>
                <a:latin typeface="Times New Roman"/>
                <a:ea typeface="Times New Roman"/>
                <a:cs typeface="Times New Roman"/>
                <a:sym typeface="Times New Roman"/>
              </a:defRPr>
            </a:pPr>
            <a:r>
              <a:t>విశ్వాసి తన జీవితంలో ప్రారంభంలో (అనగా మోక్షం) యేసును మొదట స్వాగతించడమే కాకుండా, ఇప్పుడు తనలో నివసిస్తున్న క్రీస్తు యేసు గురించి తన అవగాహనను మరింతగా పెంచుకోవడానికి అతని జీవితమంతా నిరంతరం ప్రయత్నిస్తాడు.</a:t>
            </a:r>
          </a:p>
          <a:p>
            <a:pPr marL="497540" indent="-497540" algn="l" defTabSz="457200">
              <a:spcBef>
                <a:spcPts val="31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500">
                <a:solidFill>
                  <a:srgbClr val="000000"/>
                </a:solidFill>
                <a:effectLst/>
                <a:latin typeface="Times New Roman"/>
                <a:ea typeface="Times New Roman"/>
                <a:cs typeface="Times New Roman"/>
                <a:sym typeface="Times New Roman"/>
              </a:defRPr>
            </a:pPr>
            <a:r>
              <a:t>దేవుడు మనకు ఇచ్చే కొత్త స్వభావం నుండి విశ్వాసం పుడుతుంది. పెరుగుతున్న విశ్వాసం మన జీవితాల్లో దేవుని ఉనికిని మరియు పనిని మన చేతన అంగీకారం మరియు స్వాగతించడాన్ని సూచిస్తుంది.</a:t>
            </a:r>
          </a:p>
        </p:txBody>
      </p:sp>
      <p:grpSp>
        <p:nvGrpSpPr>
          <p:cNvPr id="128" name="Group"/>
          <p:cNvGrpSpPr/>
          <p:nvPr/>
        </p:nvGrpSpPr>
        <p:grpSpPr>
          <a:xfrm>
            <a:off x="3347935" y="1502572"/>
            <a:ext cx="6308932" cy="1168401"/>
            <a:chOff x="0" y="0"/>
            <a:chExt cx="6308930" cy="1168399"/>
          </a:xfrm>
        </p:grpSpPr>
        <p:sp>
          <p:nvSpPr>
            <p:cNvPr id="126" name="Rounded Rectangle"/>
            <p:cNvSpPr/>
            <p:nvPr/>
          </p:nvSpPr>
          <p:spPr>
            <a:xfrm>
              <a:off x="0" y="34770"/>
              <a:ext cx="6308931" cy="986141"/>
            </a:xfrm>
            <a:prstGeom prst="roundRect">
              <a:avLst>
                <a:gd name="adj" fmla="val 19318"/>
              </a:avLst>
            </a:prstGeom>
            <a:noFill/>
            <a:ln w="508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a:solidFill>
                    <a:srgbClr val="000000"/>
                  </a:solidFill>
                  <a:effectLst/>
                  <a:latin typeface="Times New Roman"/>
                  <a:ea typeface="Times New Roman"/>
                  <a:cs typeface="Times New Roman"/>
                  <a:sym typeface="Times New Roman"/>
                </a:defRPr>
              </a:pPr>
            </a:p>
          </p:txBody>
        </p:sp>
        <p:sp>
          <p:nvSpPr>
            <p:cNvPr id="127" name="Summary"/>
            <p:cNvSpPr txBox="1"/>
            <p:nvPr/>
          </p:nvSpPr>
          <p:spPr>
            <a:xfrm>
              <a:off x="1549310" y="-2"/>
              <a:ext cx="3210307" cy="1168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a:solidFill>
                    <a:srgbClr val="000000"/>
                  </a:solidFill>
                  <a:latin typeface="Times New Roman"/>
                  <a:ea typeface="Times New Roman"/>
                  <a:cs typeface="Times New Roman"/>
                  <a:sym typeface="Times New Roman"/>
                </a:defRPr>
              </a:lvl1pPr>
            </a:lstStyle>
            <a:p>
              <a:pPr>
                <a:defRPr>
                  <a:effectLst/>
                </a:defRPr>
              </a:pPr>
              <a:r>
                <a:t>సారాంశం</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125">
                                            <p:bg/>
                                          </p:spTgt>
                                        </p:tgtEl>
                                        <p:attrNameLst>
                                          <p:attrName>style.visibility</p:attrName>
                                        </p:attrNameLst>
                                      </p:cBhvr>
                                      <p:to>
                                        <p:strVal val="visible"/>
                                      </p:to>
                                    </p:set>
                                    <p:anim calcmode="lin" valueType="num">
                                      <p:cBhvr>
                                        <p:cTn id="7" dur="2750" fill="hold"/>
                                        <p:tgtEl>
                                          <p:spTgt spid="125">
                                            <p:bg/>
                                          </p:spTgt>
                                        </p:tgtEl>
                                        <p:attrNameLst>
                                          <p:attrName>ppt_x</p:attrName>
                                        </p:attrNameLst>
                                      </p:cBhvr>
                                      <p:tavLst>
                                        <p:tav tm="0">
                                          <p:val>
                                            <p:strVal val="0-#ppt_w/2"/>
                                          </p:val>
                                        </p:tav>
                                        <p:tav tm="100000">
                                          <p:val>
                                            <p:strVal val="#ppt_x"/>
                                          </p:val>
                                        </p:tav>
                                      </p:tavLst>
                                    </p:anim>
                                    <p:anim calcmode="lin" valueType="num">
                                      <p:cBhvr>
                                        <p:cTn id="8" dur="2750" fill="hold"/>
                                        <p:tgtEl>
                                          <p:spTgt spid="125">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125">
                                            <p:txEl>
                                              <p:pRg st="0" end="0"/>
                                            </p:txEl>
                                          </p:spTgt>
                                        </p:tgtEl>
                                        <p:attrNameLst>
                                          <p:attrName>style.visibility</p:attrName>
                                        </p:attrNameLst>
                                      </p:cBhvr>
                                      <p:to>
                                        <p:strVal val="visible"/>
                                      </p:to>
                                    </p:set>
                                    <p:anim calcmode="lin" valueType="num">
                                      <p:cBhvr>
                                        <p:cTn id="11" dur="2750" fill="hold"/>
                                        <p:tgtEl>
                                          <p:spTgt spid="125">
                                            <p:txEl>
                                              <p:pRg st="0" end="0"/>
                                            </p:txEl>
                                          </p:spTgt>
                                        </p:tgtEl>
                                        <p:attrNameLst>
                                          <p:attrName>ppt_x</p:attrName>
                                        </p:attrNameLst>
                                      </p:cBhvr>
                                      <p:tavLst>
                                        <p:tav tm="0">
                                          <p:val>
                                            <p:strVal val="0-#ppt_w/2"/>
                                          </p:val>
                                        </p:tav>
                                        <p:tav tm="100000">
                                          <p:val>
                                            <p:strVal val="#ppt_x"/>
                                          </p:val>
                                        </p:tav>
                                      </p:tavLst>
                                    </p:anim>
                                    <p:anim calcmode="lin" valueType="num">
                                      <p:cBhvr>
                                        <p:cTn id="12" dur="2750" fill="hold"/>
                                        <p:tgtEl>
                                          <p:spTgt spid="125">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2750"/>
                            </p:stCondLst>
                            <p:childTnLst>
                              <p:par>
                                <p:cTn id="14" presetClass="entr" nodeType="afterEffect" presetSubtype="8" presetID="2" grpId="1" fill="hold">
                                  <p:stCondLst>
                                    <p:cond delay="0"/>
                                  </p:stCondLst>
                                  <p:iterate type="el" backwards="0">
                                    <p:tmAbs val="0"/>
                                  </p:iterate>
                                  <p:childTnLst>
                                    <p:set>
                                      <p:cBhvr>
                                        <p:cTn id="15" fill="hold"/>
                                        <p:tgtEl>
                                          <p:spTgt spid="125">
                                            <p:txEl>
                                              <p:pRg st="1" end="1"/>
                                            </p:txEl>
                                          </p:spTgt>
                                        </p:tgtEl>
                                        <p:attrNameLst>
                                          <p:attrName>style.visibility</p:attrName>
                                        </p:attrNameLst>
                                      </p:cBhvr>
                                      <p:to>
                                        <p:strVal val="visible"/>
                                      </p:to>
                                    </p:set>
                                    <p:anim calcmode="lin" valueType="num">
                                      <p:cBhvr>
                                        <p:cTn id="16" dur="2750" fill="hold"/>
                                        <p:tgtEl>
                                          <p:spTgt spid="125">
                                            <p:txEl>
                                              <p:pRg st="1" end="1"/>
                                            </p:txEl>
                                          </p:spTgt>
                                        </p:tgtEl>
                                        <p:attrNameLst>
                                          <p:attrName>ppt_x</p:attrName>
                                        </p:attrNameLst>
                                      </p:cBhvr>
                                      <p:tavLst>
                                        <p:tav tm="0">
                                          <p:val>
                                            <p:strVal val="0-#ppt_w/2"/>
                                          </p:val>
                                        </p:tav>
                                        <p:tav tm="100000">
                                          <p:val>
                                            <p:strVal val="#ppt_x"/>
                                          </p:val>
                                        </p:tav>
                                      </p:tavLst>
                                    </p:anim>
                                    <p:anim calcmode="lin" valueType="num">
                                      <p:cBhvr>
                                        <p:cTn id="17" dur="2750" fill="hold"/>
                                        <p:tgtEl>
                                          <p:spTgt spid="12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5"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2" name="Lifebg.png" descr="Lifebg.png"/>
          <p:cNvPicPr>
            <a:picLocks noChangeAspect="1"/>
          </p:cNvPicPr>
          <p:nvPr/>
        </p:nvPicPr>
        <p:blipFill>
          <a:blip r:embed="rId2">
            <a:extLst/>
          </a:blip>
          <a:stretch>
            <a:fillRect/>
          </a:stretch>
        </p:blipFill>
        <p:spPr>
          <a:xfrm>
            <a:off x="-3" y="0"/>
            <a:ext cx="13192668" cy="9753600"/>
          </a:xfrm>
          <a:prstGeom prst="rect">
            <a:avLst/>
          </a:prstGeom>
          <a:ln w="12700">
            <a:miter lim="400000"/>
          </a:ln>
        </p:spPr>
      </p:pic>
      <p:sp>
        <p:nvSpPr>
          <p:cNvPr id="133" name="The Life Core"/>
          <p:cNvSpPr txBox="1"/>
          <p:nvPr/>
        </p:nvSpPr>
        <p:spPr>
          <a:xfrm>
            <a:off x="37211" y="826386"/>
            <a:ext cx="12930379" cy="30416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16500">
                <a:effectLst>
                  <a:outerShdw sx="100000" sy="100000" kx="0" ky="0" algn="b" rotWithShape="0" blurRad="12700" dist="25400" dir="18900000">
                    <a:srgbClr val="000000"/>
                  </a:outerShdw>
                </a:effectLst>
                <a:latin typeface="Times New Roman"/>
                <a:ea typeface="Times New Roman"/>
                <a:cs typeface="Times New Roman"/>
                <a:sym typeface="Times New Roman"/>
              </a:defRPr>
            </a:lvl1pPr>
          </a:lstStyle>
          <a:p>
            <a:pPr/>
            <a:r>
              <a:t> జీవిత ప్రధానం</a:t>
            </a:r>
          </a:p>
        </p:txBody>
      </p:sp>
      <p:sp>
        <p:nvSpPr>
          <p:cNvPr id="134" name="The Source of Life &amp; You"/>
          <p:cNvSpPr txBox="1"/>
          <p:nvPr/>
        </p:nvSpPr>
        <p:spPr>
          <a:xfrm>
            <a:off x="1947632" y="3624127"/>
            <a:ext cx="10021637" cy="16662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sz="8800">
                <a:latin typeface="Times New Roman"/>
                <a:ea typeface="Times New Roman"/>
                <a:cs typeface="Times New Roman"/>
                <a:sym typeface="Times New Roman"/>
              </a:defRPr>
            </a:lvl1pPr>
          </a:lstStyle>
          <a:p>
            <a:pPr>
              <a:defRPr>
                <a:effectLst/>
              </a:defRPr>
            </a:pPr>
            <a:r>
              <a:t>జీవితమూలం &amp; మీరు</a:t>
            </a:r>
          </a:p>
        </p:txBody>
      </p:sp>
      <p:sp>
        <p:nvSpPr>
          <p:cNvPr id="135" name="A Growing Faith"/>
          <p:cNvSpPr txBox="1"/>
          <p:nvPr/>
        </p:nvSpPr>
        <p:spPr>
          <a:xfrm>
            <a:off x="1376520" y="5865874"/>
            <a:ext cx="10883317" cy="179705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500">
                <a:solidFill>
                  <a:srgbClr val="CCFCF9"/>
                </a:solidFill>
              </a:defRPr>
            </a:lvl1pPr>
          </a:lstStyle>
          <a:p>
            <a:pPr/>
            <a:r>
              <a:t>పెరుగుతోన్నా విశ్వాసం</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A Growing Faith"/>
          <p:cNvSpPr txBox="1"/>
          <p:nvPr/>
        </p:nvSpPr>
        <p:spPr>
          <a:xfrm>
            <a:off x="544780" y="1310928"/>
            <a:ext cx="7092112" cy="11328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800">
                <a:solidFill>
                  <a:srgbClr val="000000"/>
                </a:solidFill>
                <a:latin typeface="Times New Roman"/>
                <a:ea typeface="Times New Roman"/>
                <a:cs typeface="Times New Roman"/>
                <a:sym typeface="Times New Roman"/>
              </a:defRPr>
            </a:lvl1pPr>
          </a:lstStyle>
          <a:p>
            <a:pPr>
              <a:defRPr>
                <a:effectLst/>
              </a:defRPr>
            </a:pPr>
            <a:r>
              <a:t> పెరుగుతున్నా విశ్వాసం</a:t>
            </a:r>
          </a:p>
        </p:txBody>
      </p:sp>
      <p:sp>
        <p:nvSpPr>
          <p:cNvPr id="138" name="Christians have three major challenges, each requiring one to use his or her faith:…"/>
          <p:cNvSpPr txBox="1"/>
          <p:nvPr/>
        </p:nvSpPr>
        <p:spPr>
          <a:xfrm>
            <a:off x="139455" y="2780225"/>
            <a:ext cx="7902762" cy="63538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65178" indent="-365178" algn="l" defTabSz="457200">
              <a:spcBef>
                <a:spcPts val="16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700">
                <a:solidFill>
                  <a:srgbClr val="000000"/>
                </a:solidFill>
                <a:effectLst/>
                <a:latin typeface="Times New Roman"/>
                <a:ea typeface="Times New Roman"/>
                <a:cs typeface="Times New Roman"/>
                <a:sym typeface="Times New Roman"/>
              </a:defRPr>
            </a:pPr>
            <a:r>
              <a:t>క్రైస్తవులకు మూడు ప్రధాన సవాళ్లు ఉన్నాయి, ప్రతి ఒక్కరు అతని లేదా ఆమె విశ్వాసాన్ని ఉపయోగించుకోవాలి:</a:t>
            </a:r>
          </a:p>
          <a:p>
            <a:pPr algn="l"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700">
                <a:solidFill>
                  <a:srgbClr val="000000"/>
                </a:solidFill>
                <a:effectLst/>
                <a:latin typeface="Times New Roman"/>
                <a:ea typeface="Times New Roman"/>
                <a:cs typeface="Times New Roman"/>
                <a:sym typeface="Times New Roman"/>
              </a:defRPr>
            </a:pPr>
            <a:r>
              <a:t>	(1) పడిపోయినప్పుడు ప్రభువు వద్దకు ఎలా తిరిగి రావాలో నేర్చుకోవడం. </a:t>
            </a:r>
          </a:p>
          <a:p>
            <a:pPr algn="l"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700">
                <a:solidFill>
                  <a:srgbClr val="000000"/>
                </a:solidFill>
                <a:effectLst/>
                <a:latin typeface="Times New Roman"/>
                <a:ea typeface="Times New Roman"/>
                <a:cs typeface="Times New Roman"/>
                <a:sym typeface="Times New Roman"/>
              </a:defRPr>
            </a:pPr>
            <a:r>
              <a:t>	(2) అంతా బాగానే ఉన్నా భగవంతుడిని నిరంతరం వెంబడించడం.</a:t>
            </a:r>
          </a:p>
          <a:p>
            <a:pPr lvl="1" indent="228600" algn="l"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700">
                <a:solidFill>
                  <a:srgbClr val="000000"/>
                </a:solidFill>
                <a:effectLst/>
                <a:latin typeface="Times New Roman"/>
                <a:ea typeface="Times New Roman"/>
                <a:cs typeface="Times New Roman"/>
                <a:sym typeface="Times New Roman"/>
              </a:defRPr>
            </a:pPr>
            <a:r>
              <a:t>(3) కష్టమైన సమయాలను గడపడం</a:t>
            </a:r>
          </a:p>
        </p:txBody>
      </p:sp>
      <p:pic>
        <p:nvPicPr>
          <p:cNvPr id="139" name="pastedGraphic.pdf" descr="pastedGraphic.pdf"/>
          <p:cNvPicPr>
            <a:picLocks noChangeAspect="1"/>
          </p:cNvPicPr>
          <p:nvPr/>
        </p:nvPicPr>
        <p:blipFill>
          <a:blip r:embed="rId2">
            <a:extLst/>
          </a:blip>
          <a:stretch>
            <a:fillRect/>
          </a:stretch>
        </p:blipFill>
        <p:spPr>
          <a:xfrm rot="16200000">
            <a:off x="7633030" y="2162091"/>
            <a:ext cx="5981704" cy="440033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138">
                                            <p:bg/>
                                          </p:spTgt>
                                        </p:tgtEl>
                                        <p:attrNameLst>
                                          <p:attrName>style.visibility</p:attrName>
                                        </p:attrNameLst>
                                      </p:cBhvr>
                                      <p:to>
                                        <p:strVal val="visible"/>
                                      </p:to>
                                    </p:set>
                                    <p:anim calcmode="lin" valueType="num">
                                      <p:cBhvr>
                                        <p:cTn id="7" dur="1500" fill="hold"/>
                                        <p:tgtEl>
                                          <p:spTgt spid="138">
                                            <p:bg/>
                                          </p:spTgt>
                                        </p:tgtEl>
                                        <p:attrNameLst>
                                          <p:attrName>ppt_w</p:attrName>
                                        </p:attrNameLst>
                                      </p:cBhvr>
                                      <p:tavLst>
                                        <p:tav tm="0">
                                          <p:val>
                                            <p:fltVal val="0"/>
                                          </p:val>
                                        </p:tav>
                                        <p:tav tm="100000">
                                          <p:val>
                                            <p:strVal val="#ppt_w"/>
                                          </p:val>
                                        </p:tav>
                                      </p:tavLst>
                                    </p:anim>
                                    <p:anim calcmode="lin" valueType="num">
                                      <p:cBhvr>
                                        <p:cTn id="8" dur="1500" fill="hold"/>
                                        <p:tgtEl>
                                          <p:spTgt spid="138">
                                            <p:bg/>
                                          </p:spTgt>
                                        </p:tgtEl>
                                        <p:attrNameLst>
                                          <p:attrName>ppt_h</p:attrName>
                                        </p:attrNameLst>
                                      </p:cBhvr>
                                      <p:tavLst>
                                        <p:tav tm="0">
                                          <p:val>
                                            <p:fltVal val="0"/>
                                          </p:val>
                                        </p:tav>
                                        <p:tav tm="100000">
                                          <p:val>
                                            <p:strVal val="#ppt_h"/>
                                          </p:val>
                                        </p:tav>
                                      </p:tavLst>
                                    </p:anim>
                                  </p:childTnLst>
                                </p:cTn>
                              </p:par>
                              <p:par>
                                <p:cTn id="9" presetClass="entr" nodeType="withEffect" presetSubtype="16" presetID="23" grpId="1" fill="hold">
                                  <p:stCondLst>
                                    <p:cond delay="0"/>
                                  </p:stCondLst>
                                  <p:iterate type="el" backwards="0">
                                    <p:tmAbs val="0"/>
                                  </p:iterate>
                                  <p:childTnLst>
                                    <p:set>
                                      <p:cBhvr>
                                        <p:cTn id="10" fill="hold"/>
                                        <p:tgtEl>
                                          <p:spTgt spid="138">
                                            <p:txEl>
                                              <p:pRg st="0" end="0"/>
                                            </p:txEl>
                                          </p:spTgt>
                                        </p:tgtEl>
                                        <p:attrNameLst>
                                          <p:attrName>style.visibility</p:attrName>
                                        </p:attrNameLst>
                                      </p:cBhvr>
                                      <p:to>
                                        <p:strVal val="visible"/>
                                      </p:to>
                                    </p:set>
                                    <p:anim calcmode="lin" valueType="num">
                                      <p:cBhvr>
                                        <p:cTn id="11" dur="1500" fill="hold"/>
                                        <p:tgtEl>
                                          <p:spTgt spid="138">
                                            <p:txEl>
                                              <p:pRg st="0" end="0"/>
                                            </p:txEl>
                                          </p:spTgt>
                                        </p:tgtEl>
                                        <p:attrNameLst>
                                          <p:attrName>ppt_w</p:attrName>
                                        </p:attrNameLst>
                                      </p:cBhvr>
                                      <p:tavLst>
                                        <p:tav tm="0">
                                          <p:val>
                                            <p:fltVal val="0"/>
                                          </p:val>
                                        </p:tav>
                                        <p:tav tm="100000">
                                          <p:val>
                                            <p:strVal val="#ppt_w"/>
                                          </p:val>
                                        </p:tav>
                                      </p:tavLst>
                                    </p:anim>
                                    <p:anim calcmode="lin" valueType="num">
                                      <p:cBhvr>
                                        <p:cTn id="12" dur="1500" fill="hold"/>
                                        <p:tgtEl>
                                          <p:spTgt spid="138">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Class="entr" nodeType="afterEffect" presetSubtype="16" presetID="23" grpId="1" fill="hold">
                                  <p:stCondLst>
                                    <p:cond delay="0"/>
                                  </p:stCondLst>
                                  <p:iterate type="el" backwards="0">
                                    <p:tmAbs val="0"/>
                                  </p:iterate>
                                  <p:childTnLst>
                                    <p:set>
                                      <p:cBhvr>
                                        <p:cTn id="15" fill="hold"/>
                                        <p:tgtEl>
                                          <p:spTgt spid="138">
                                            <p:txEl>
                                              <p:pRg st="1" end="1"/>
                                            </p:txEl>
                                          </p:spTgt>
                                        </p:tgtEl>
                                        <p:attrNameLst>
                                          <p:attrName>style.visibility</p:attrName>
                                        </p:attrNameLst>
                                      </p:cBhvr>
                                      <p:to>
                                        <p:strVal val="visible"/>
                                      </p:to>
                                    </p:set>
                                    <p:anim calcmode="lin" valueType="num">
                                      <p:cBhvr>
                                        <p:cTn id="16" dur="1500" fill="hold"/>
                                        <p:tgtEl>
                                          <p:spTgt spid="138">
                                            <p:txEl>
                                              <p:pRg st="1" end="1"/>
                                            </p:txEl>
                                          </p:spTgt>
                                        </p:tgtEl>
                                        <p:attrNameLst>
                                          <p:attrName>ppt_w</p:attrName>
                                        </p:attrNameLst>
                                      </p:cBhvr>
                                      <p:tavLst>
                                        <p:tav tm="0">
                                          <p:val>
                                            <p:fltVal val="0"/>
                                          </p:val>
                                        </p:tav>
                                        <p:tav tm="100000">
                                          <p:val>
                                            <p:strVal val="#ppt_w"/>
                                          </p:val>
                                        </p:tav>
                                      </p:tavLst>
                                    </p:anim>
                                    <p:anim calcmode="lin" valueType="num">
                                      <p:cBhvr>
                                        <p:cTn id="17" dur="1500" fill="hold"/>
                                        <p:tgtEl>
                                          <p:spTgt spid="138">
                                            <p:txEl>
                                              <p:pRg st="1" end="1"/>
                                            </p:txEl>
                                          </p:spTgt>
                                        </p:tgtEl>
                                        <p:attrNameLst>
                                          <p:attrName>ppt_h</p:attrName>
                                        </p:attrNameLst>
                                      </p:cBhvr>
                                      <p:tavLst>
                                        <p:tav tm="0">
                                          <p:val>
                                            <p:fltVal val="0"/>
                                          </p:val>
                                        </p:tav>
                                        <p:tav tm="100000">
                                          <p:val>
                                            <p:strVal val="#ppt_h"/>
                                          </p:val>
                                        </p:tav>
                                      </p:tavLst>
                                    </p:anim>
                                  </p:childTnLst>
                                </p:cTn>
                              </p:par>
                            </p:childTnLst>
                          </p:cTn>
                        </p:par>
                        <p:par>
                          <p:cTn id="18" fill="hold">
                            <p:stCondLst>
                              <p:cond delay="3000"/>
                            </p:stCondLst>
                            <p:childTnLst>
                              <p:par>
                                <p:cTn id="19" presetClass="entr" nodeType="afterEffect" presetSubtype="16" presetID="23" grpId="1" fill="hold">
                                  <p:stCondLst>
                                    <p:cond delay="0"/>
                                  </p:stCondLst>
                                  <p:iterate type="el" backwards="0">
                                    <p:tmAbs val="0"/>
                                  </p:iterate>
                                  <p:childTnLst>
                                    <p:set>
                                      <p:cBhvr>
                                        <p:cTn id="20" fill="hold"/>
                                        <p:tgtEl>
                                          <p:spTgt spid="138">
                                            <p:txEl>
                                              <p:pRg st="2" end="2"/>
                                            </p:txEl>
                                          </p:spTgt>
                                        </p:tgtEl>
                                        <p:attrNameLst>
                                          <p:attrName>style.visibility</p:attrName>
                                        </p:attrNameLst>
                                      </p:cBhvr>
                                      <p:to>
                                        <p:strVal val="visible"/>
                                      </p:to>
                                    </p:set>
                                    <p:anim calcmode="lin" valueType="num">
                                      <p:cBhvr>
                                        <p:cTn id="21" dur="1500" fill="hold"/>
                                        <p:tgtEl>
                                          <p:spTgt spid="138">
                                            <p:txEl>
                                              <p:pRg st="2" end="2"/>
                                            </p:txEl>
                                          </p:spTgt>
                                        </p:tgtEl>
                                        <p:attrNameLst>
                                          <p:attrName>ppt_w</p:attrName>
                                        </p:attrNameLst>
                                      </p:cBhvr>
                                      <p:tavLst>
                                        <p:tav tm="0">
                                          <p:val>
                                            <p:fltVal val="0"/>
                                          </p:val>
                                        </p:tav>
                                        <p:tav tm="100000">
                                          <p:val>
                                            <p:strVal val="#ppt_w"/>
                                          </p:val>
                                        </p:tav>
                                      </p:tavLst>
                                    </p:anim>
                                    <p:anim calcmode="lin" valueType="num">
                                      <p:cBhvr>
                                        <p:cTn id="22" dur="1500" fill="hold"/>
                                        <p:tgtEl>
                                          <p:spTgt spid="138">
                                            <p:txEl>
                                              <p:pRg st="2" end="2"/>
                                            </p:txEl>
                                          </p:spTgt>
                                        </p:tgtEl>
                                        <p:attrNameLst>
                                          <p:attrName>ppt_h</p:attrName>
                                        </p:attrNameLst>
                                      </p:cBhvr>
                                      <p:tavLst>
                                        <p:tav tm="0">
                                          <p:val>
                                            <p:fltVal val="0"/>
                                          </p:val>
                                        </p:tav>
                                        <p:tav tm="100000">
                                          <p:val>
                                            <p:strVal val="#ppt_h"/>
                                          </p:val>
                                        </p:tav>
                                      </p:tavLst>
                                    </p:anim>
                                  </p:childTnLst>
                                </p:cTn>
                              </p:par>
                            </p:childTnLst>
                          </p:cTn>
                        </p:par>
                        <p:par>
                          <p:cTn id="23" fill="hold">
                            <p:stCondLst>
                              <p:cond delay="4500"/>
                            </p:stCondLst>
                            <p:childTnLst>
                              <p:par>
                                <p:cTn id="24" presetClass="entr" nodeType="afterEffect" presetSubtype="5" presetID="3" grpId="2" fill="hold">
                                  <p:stCondLst>
                                    <p:cond delay="0"/>
                                  </p:stCondLst>
                                  <p:iterate type="el" backwards="0">
                                    <p:tmAbs val="0"/>
                                  </p:iterate>
                                  <p:childTnLst>
                                    <p:set>
                                      <p:cBhvr>
                                        <p:cTn id="25" fill="hold"/>
                                        <p:tgtEl>
                                          <p:spTgt spid="139"/>
                                        </p:tgtEl>
                                        <p:attrNameLst>
                                          <p:attrName>style.visibility</p:attrName>
                                        </p:attrNameLst>
                                      </p:cBhvr>
                                      <p:to>
                                        <p:strVal val="visible"/>
                                      </p:to>
                                    </p:set>
                                    <p:animEffect filter="blinds(vertical)" transition="in">
                                      <p:cBhvr>
                                        <p:cTn id="26" dur="1000"/>
                                        <p:tgtEl>
                                          <p:spTgt spid="139"/>
                                        </p:tgtEl>
                                      </p:cBhvr>
                                    </p:animEffec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16" presetID="23" grpId="1" fill="hold">
                                  <p:stCondLst>
                                    <p:cond delay="0"/>
                                  </p:stCondLst>
                                  <p:iterate type="el" backwards="0">
                                    <p:tmAbs val="0"/>
                                  </p:iterate>
                                  <p:childTnLst>
                                    <p:set>
                                      <p:cBhvr>
                                        <p:cTn id="30" fill="hold"/>
                                        <p:tgtEl>
                                          <p:spTgt spid="138">
                                            <p:txEl>
                                              <p:pRg st="3" end="3"/>
                                            </p:txEl>
                                          </p:spTgt>
                                        </p:tgtEl>
                                        <p:attrNameLst>
                                          <p:attrName>style.visibility</p:attrName>
                                        </p:attrNameLst>
                                      </p:cBhvr>
                                      <p:to>
                                        <p:strVal val="visible"/>
                                      </p:to>
                                    </p:set>
                                    <p:anim calcmode="lin" valueType="num">
                                      <p:cBhvr>
                                        <p:cTn id="31" dur="1500" fill="hold"/>
                                        <p:tgtEl>
                                          <p:spTgt spid="138">
                                            <p:txEl>
                                              <p:pRg st="3" end="3"/>
                                            </p:txEl>
                                          </p:spTgt>
                                        </p:tgtEl>
                                        <p:attrNameLst>
                                          <p:attrName>ppt_w</p:attrName>
                                        </p:attrNameLst>
                                      </p:cBhvr>
                                      <p:tavLst>
                                        <p:tav tm="0">
                                          <p:val>
                                            <p:fltVal val="0"/>
                                          </p:val>
                                        </p:tav>
                                        <p:tav tm="100000">
                                          <p:val>
                                            <p:strVal val="#ppt_w"/>
                                          </p:val>
                                        </p:tav>
                                      </p:tavLst>
                                    </p:anim>
                                    <p:anim calcmode="lin" valueType="num">
                                      <p:cBhvr>
                                        <p:cTn id="32" dur="1500" fill="hold"/>
                                        <p:tgtEl>
                                          <p:spTgt spid="138">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8" grpId="1"/>
      <p:bldP build="whole" bldLvl="1" animBg="1" rev="0" advAuto="0" spid="139" grpId="2"/>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Returning to the Lord"/>
          <p:cNvSpPr txBox="1"/>
          <p:nvPr/>
        </p:nvSpPr>
        <p:spPr>
          <a:xfrm>
            <a:off x="2349025" y="1237496"/>
            <a:ext cx="8413574" cy="11328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800">
                <a:solidFill>
                  <a:srgbClr val="000000"/>
                </a:solidFill>
                <a:latin typeface="Times New Roman"/>
                <a:ea typeface="Times New Roman"/>
                <a:cs typeface="Times New Roman"/>
                <a:sym typeface="Times New Roman"/>
              </a:defRPr>
            </a:lvl1pPr>
          </a:lstStyle>
          <a:p>
            <a:pPr>
              <a:defRPr>
                <a:effectLst/>
              </a:defRPr>
            </a:pPr>
            <a:r>
              <a:t>తిరిగి వస్తున్నాను ప్రభువుకు</a:t>
            </a:r>
          </a:p>
        </p:txBody>
      </p:sp>
      <p:sp>
        <p:nvSpPr>
          <p:cNvPr id="142" name="Rehoboam faced trouble in the fifth year “Because they had been unfaithful to the Lord” (2 Chr 12:2)."/>
          <p:cNvSpPr txBox="1"/>
          <p:nvPr/>
        </p:nvSpPr>
        <p:spPr>
          <a:xfrm>
            <a:off x="275110" y="4723541"/>
            <a:ext cx="12233424" cy="14033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394043" indent="-394043" algn="l" defTabSz="457200">
              <a:spcBef>
                <a:spcPts val="13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500">
                <a:solidFill>
                  <a:srgbClr val="000000"/>
                </a:solidFill>
                <a:latin typeface="Times New Roman"/>
                <a:ea typeface="Times New Roman"/>
                <a:cs typeface="Times New Roman"/>
                <a:sym typeface="Times New Roman"/>
              </a:defRPr>
            </a:lvl1pPr>
          </a:lstStyle>
          <a:p>
            <a:pPr>
              <a:defRPr>
                <a:effectLst/>
              </a:defRPr>
            </a:pPr>
            <a:r>
              <a:t>రెహబాము ఐదవ సంవత్సరంలో "వారు ప్రభువు పట్ల నమ్మకద్రోహం చేసినందున" (2 Chr 12:2) ఇబ్బందులను ఎదుర్కొన్నాడు. </a:t>
            </a:r>
          </a:p>
        </p:txBody>
      </p:sp>
      <p:grpSp>
        <p:nvGrpSpPr>
          <p:cNvPr id="145" name="Group"/>
          <p:cNvGrpSpPr/>
          <p:nvPr/>
        </p:nvGrpSpPr>
        <p:grpSpPr>
          <a:xfrm>
            <a:off x="385685" y="2638520"/>
            <a:ext cx="12233430" cy="2001521"/>
            <a:chOff x="0" y="0"/>
            <a:chExt cx="12233428" cy="2001519"/>
          </a:xfrm>
        </p:grpSpPr>
        <p:sp>
          <p:nvSpPr>
            <p:cNvPr id="143" name="The forsaking"/>
            <p:cNvSpPr txBox="1"/>
            <p:nvPr/>
          </p:nvSpPr>
          <p:spPr>
            <a:xfrm>
              <a:off x="-1" y="438449"/>
              <a:ext cx="12233430" cy="8483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355600" indent="-355600" algn="l" defTabSz="457200">
                <a:spcBef>
                  <a:spcPts val="13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4200">
                  <a:solidFill>
                    <a:srgbClr val="000000"/>
                  </a:solidFill>
                  <a:latin typeface="Times New Roman"/>
                  <a:ea typeface="Times New Roman"/>
                  <a:cs typeface="Times New Roman"/>
                  <a:sym typeface="Times New Roman"/>
                </a:defRPr>
              </a:lvl1pPr>
            </a:lstStyle>
            <a:p>
              <a:pPr>
                <a:defRPr>
                  <a:effectLst/>
                </a:defRPr>
              </a:pPr>
              <a:r>
                <a:t>విడిచిపెట్టడం</a:t>
              </a:r>
            </a:p>
          </p:txBody>
        </p:sp>
        <p:sp>
          <p:nvSpPr>
            <p:cNvPr id="144" name="“When the kingdom of Rehoboam was established and strong, he and all Israel with him forsook the law of the Lord” (2 Chr 12:1)."/>
            <p:cNvSpPr/>
            <p:nvPr/>
          </p:nvSpPr>
          <p:spPr>
            <a:xfrm>
              <a:off x="0" y="0"/>
              <a:ext cx="11973881" cy="2001520"/>
            </a:xfrm>
            <a:prstGeom prst="rect">
              <a:avLst/>
            </a:prstGeom>
            <a:gradFill flip="none" rotWithShape="1">
              <a:gsLst>
                <a:gs pos="0">
                  <a:srgbClr val="FBFBFB"/>
                </a:gs>
                <a:gs pos="100000">
                  <a:srgbClr val="9EBDBE"/>
                </a:gs>
              </a:gsLst>
              <a:lin ang="5400000" scaled="0"/>
            </a:grad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just">
                <a:defRPr b="0" sz="3400">
                  <a:solidFill>
                    <a:srgbClr val="000000"/>
                  </a:solidFill>
                  <a:latin typeface="Helvetica Light"/>
                  <a:ea typeface="Helvetica Light"/>
                  <a:cs typeface="Helvetica Light"/>
                  <a:sym typeface="Helvetica Light"/>
                </a:defRPr>
              </a:lvl1pPr>
            </a:lstStyle>
            <a:p>
              <a:pPr>
                <a:defRPr>
                  <a:effectLst/>
                </a:defRPr>
              </a:pPr>
              <a:r>
                <a:t>"రెహబాము రాజ్యం స్థాపించబడినప్పుడు మరియు బలంగా ఉన్నప్పుడు, అతను మరియు అతనితో పాటు ఇశ్రాయేలు అందరు ప్రభువు ధర్మశాస్త్రాన్ని విడిచిపెట్టారు" (2 Chr 12:1).</a:t>
              </a:r>
            </a:p>
          </p:txBody>
        </p:sp>
      </p:grpSp>
      <p:grpSp>
        <p:nvGrpSpPr>
          <p:cNvPr id="148" name="Group"/>
          <p:cNvGrpSpPr/>
          <p:nvPr/>
        </p:nvGrpSpPr>
        <p:grpSpPr>
          <a:xfrm>
            <a:off x="275108" y="6213274"/>
            <a:ext cx="12233428" cy="3488372"/>
            <a:chOff x="0" y="0"/>
            <a:chExt cx="12233426" cy="3488370"/>
          </a:xfrm>
        </p:grpSpPr>
        <p:sp>
          <p:nvSpPr>
            <p:cNvPr id="146" name="Things got better when Rehoboam and Israel turned back."/>
            <p:cNvSpPr txBox="1"/>
            <p:nvPr/>
          </p:nvSpPr>
          <p:spPr>
            <a:xfrm>
              <a:off x="0" y="0"/>
              <a:ext cx="12233427" cy="14033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355600" indent="-355600" algn="l" defTabSz="457200">
                <a:spcBef>
                  <a:spcPts val="13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500">
                  <a:solidFill>
                    <a:srgbClr val="000000"/>
                  </a:solidFill>
                  <a:latin typeface="Times New Roman"/>
                  <a:ea typeface="Times New Roman"/>
                  <a:cs typeface="Times New Roman"/>
                  <a:sym typeface="Times New Roman"/>
                </a:defRPr>
              </a:lvl1pPr>
            </a:lstStyle>
            <a:p>
              <a:pPr>
                <a:defRPr>
                  <a:effectLst/>
                </a:defRPr>
              </a:pPr>
              <a:r>
                <a:t>రెహబాము మరియు ఇశ్రాయేలు వెనుదిరగడంతో పరిస్థితులు మెరుగుపడ్డాయి.</a:t>
              </a:r>
            </a:p>
          </p:txBody>
        </p:sp>
        <p:sp>
          <p:nvSpPr>
            <p:cNvPr id="147" name="“And when he humbled himself, the anger of the LORD turned away from him, so as not to destroy him completely; and also conditions were good in Judah” (2 Chr 12:12)."/>
            <p:cNvSpPr/>
            <p:nvPr/>
          </p:nvSpPr>
          <p:spPr>
            <a:xfrm>
              <a:off x="129773" y="1486850"/>
              <a:ext cx="11973881" cy="2001521"/>
            </a:xfrm>
            <a:prstGeom prst="rect">
              <a:avLst/>
            </a:prstGeom>
            <a:gradFill flip="none" rotWithShape="1">
              <a:gsLst>
                <a:gs pos="0">
                  <a:srgbClr val="FBFBFB"/>
                </a:gs>
                <a:gs pos="100000">
                  <a:srgbClr val="9EBDBE"/>
                </a:gs>
              </a:gsLst>
              <a:lin ang="5400000" scaled="0"/>
            </a:grad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just">
                <a:defRPr b="0" sz="3400">
                  <a:solidFill>
                    <a:srgbClr val="000000"/>
                  </a:solidFill>
                  <a:latin typeface="Helvetica Light"/>
                  <a:ea typeface="Helvetica Light"/>
                  <a:cs typeface="Helvetica Light"/>
                  <a:sym typeface="Helvetica Light"/>
                </a:defRPr>
              </a:lvl1pPr>
            </a:lstStyle>
            <a:p>
              <a:pPr>
                <a:defRPr>
                  <a:effectLst/>
                </a:defRPr>
              </a:pPr>
              <a:r>
                <a:t>“మరియు అతడు తన్ను తాను తగ్గించుకొనునప్పుడు, యెహోవా కోపము అతనిని పూర్తిగా నశింపజేయకుండునట్లు అతనిని విడిచిపెట్టెను; మరియు యూదాలో పరిస్థితులు మంచివి” (2 Chr 12:12).</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7" grpId="1" fill="hold">
                                  <p:stCondLst>
                                    <p:cond delay="0"/>
                                  </p:stCondLst>
                                  <p:iterate type="el" backwards="0">
                                    <p:tmAbs val="0"/>
                                  </p:iterate>
                                  <p:childTnLst>
                                    <p:set>
                                      <p:cBhvr>
                                        <p:cTn id="6" fill="hold"/>
                                        <p:tgtEl>
                                          <p:spTgt spid="145"/>
                                        </p:tgtEl>
                                        <p:attrNameLst>
                                          <p:attrName>style.visibility</p:attrName>
                                        </p:attrNameLst>
                                      </p:cBhvr>
                                      <p:to>
                                        <p:strVal val="visible"/>
                                      </p:to>
                                    </p:set>
                                    <p:anim calcmode="lin" valueType="num">
                                      <p:cBhvr>
                                        <p:cTn id="7" dur="1750" fill="hold"/>
                                        <p:tgtEl>
                                          <p:spTgt spid="145"/>
                                        </p:tgtEl>
                                        <p:attrNameLst>
                                          <p:attrName>ppt_x</p:attrName>
                                        </p:attrNameLst>
                                      </p:cBhvr>
                                      <p:tavLst>
                                        <p:tav tm="0">
                                          <p:val>
                                            <p:strVal val="0-#ppt_w/2"/>
                                          </p:val>
                                        </p:tav>
                                        <p:tav tm="100000">
                                          <p:val>
                                            <p:strVal val="#ppt_x"/>
                                          </p:val>
                                        </p:tav>
                                      </p:tavLst>
                                    </p:anim>
                                    <p:anim calcmode="lin" valueType="num">
                                      <p:cBhvr>
                                        <p:cTn id="8" dur="1750" fill="hold"/>
                                        <p:tgtEl>
                                          <p:spTgt spid="1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142"/>
                                        </p:tgtEl>
                                        <p:attrNameLst>
                                          <p:attrName>style.visibility</p:attrName>
                                        </p:attrNameLst>
                                      </p:cBhvr>
                                      <p:to>
                                        <p:strVal val="visible"/>
                                      </p:to>
                                    </p:set>
                                    <p:anim calcmode="lin" valueType="num">
                                      <p:cBhvr>
                                        <p:cTn id="13" dur="1500" fill="hold"/>
                                        <p:tgtEl>
                                          <p:spTgt spid="142"/>
                                        </p:tgtEl>
                                        <p:attrNameLst>
                                          <p:attrName>ppt_x</p:attrName>
                                        </p:attrNameLst>
                                      </p:cBhvr>
                                      <p:tavLst>
                                        <p:tav tm="0">
                                          <p:val>
                                            <p:strVal val="0-#ppt_w/2"/>
                                          </p:val>
                                        </p:tav>
                                        <p:tav tm="100000">
                                          <p:val>
                                            <p:strVal val="#ppt_x"/>
                                          </p:val>
                                        </p:tav>
                                      </p:tavLst>
                                    </p:anim>
                                    <p:anim calcmode="lin" valueType="num">
                                      <p:cBhvr>
                                        <p:cTn id="14" dur="1500" fill="hold"/>
                                        <p:tgtEl>
                                          <p:spTgt spid="14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4" presetID="2" grpId="3" fill="hold">
                                  <p:stCondLst>
                                    <p:cond delay="0"/>
                                  </p:stCondLst>
                                  <p:iterate type="el" backwards="0">
                                    <p:tmAbs val="0"/>
                                  </p:iterate>
                                  <p:childTnLst>
                                    <p:set>
                                      <p:cBhvr>
                                        <p:cTn id="18" fill="hold"/>
                                        <p:tgtEl>
                                          <p:spTgt spid="148"/>
                                        </p:tgtEl>
                                        <p:attrNameLst>
                                          <p:attrName>style.visibility</p:attrName>
                                        </p:attrNameLst>
                                      </p:cBhvr>
                                      <p:to>
                                        <p:strVal val="visible"/>
                                      </p:to>
                                    </p:set>
                                    <p:anim calcmode="lin" valueType="num">
                                      <p:cBhvr>
                                        <p:cTn id="19" dur="1000" fill="hold"/>
                                        <p:tgtEl>
                                          <p:spTgt spid="148"/>
                                        </p:tgtEl>
                                        <p:attrNameLst>
                                          <p:attrName>ppt_x</p:attrName>
                                        </p:attrNameLst>
                                      </p:cBhvr>
                                      <p:tavLst>
                                        <p:tav tm="0">
                                          <p:val>
                                            <p:strVal val="#ppt_x"/>
                                          </p:val>
                                        </p:tav>
                                        <p:tav tm="100000">
                                          <p:val>
                                            <p:strVal val="#ppt_x"/>
                                          </p:val>
                                        </p:tav>
                                      </p:tavLst>
                                    </p:anim>
                                    <p:anim calcmode="lin" valueType="num">
                                      <p:cBhvr>
                                        <p:cTn id="20" dur="1000" fill="hold"/>
                                        <p:tgtEl>
                                          <p:spTgt spid="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5" grpId="1"/>
      <p:bldP build="whole" bldLvl="1" animBg="1" rev="0" advAuto="0" spid="148" grpId="3"/>
      <p:bldP build="whole" bldLvl="1" animBg="1" rev="0" advAuto="0" spid="142" grpId="2"/>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Faith Facts"/>
          <p:cNvSpPr txBox="1"/>
          <p:nvPr/>
        </p:nvSpPr>
        <p:spPr>
          <a:xfrm>
            <a:off x="3378146" y="1150618"/>
            <a:ext cx="6059400" cy="11328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800">
                <a:solidFill>
                  <a:srgbClr val="000000"/>
                </a:solidFill>
                <a:latin typeface="Times New Roman"/>
                <a:ea typeface="Times New Roman"/>
                <a:cs typeface="Times New Roman"/>
                <a:sym typeface="Times New Roman"/>
              </a:defRPr>
            </a:lvl1pPr>
          </a:lstStyle>
          <a:p>
            <a:pPr>
              <a:defRPr>
                <a:effectLst/>
              </a:defRPr>
            </a:pPr>
            <a:r>
              <a:t>విశ్వాసం వాస్తవాలు</a:t>
            </a:r>
          </a:p>
        </p:txBody>
      </p:sp>
      <p:sp>
        <p:nvSpPr>
          <p:cNvPr id="151" name="This explains why we can fall when everything seems to be going fine.…"/>
          <p:cNvSpPr txBox="1"/>
          <p:nvPr/>
        </p:nvSpPr>
        <p:spPr>
          <a:xfrm>
            <a:off x="380998" y="4680577"/>
            <a:ext cx="12242803" cy="473583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75919" indent="-375919" algn="l" defTabSz="457200">
              <a:spcBef>
                <a:spcPts val="13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100">
                <a:solidFill>
                  <a:srgbClr val="000000"/>
                </a:solidFill>
                <a:effectLst/>
                <a:latin typeface="Times New Roman"/>
                <a:ea typeface="Times New Roman"/>
                <a:cs typeface="Times New Roman"/>
                <a:sym typeface="Times New Roman"/>
              </a:defRPr>
            </a:pPr>
            <a:r>
              <a:t>ప్రతిదీ సరిగ్గా జరుగుతున్నట్లు అనిపించినప్పుడు మనం ఎందుకు పడిపోతామో ఇది వివరిస్తుంది.</a:t>
            </a:r>
          </a:p>
          <a:p>
            <a:pPr marL="375919" indent="-375919" algn="l" defTabSz="457200">
              <a:spcBef>
                <a:spcPts val="13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100">
                <a:solidFill>
                  <a:srgbClr val="000000"/>
                </a:solidFill>
                <a:effectLst/>
                <a:latin typeface="Times New Roman"/>
                <a:ea typeface="Times New Roman"/>
                <a:cs typeface="Times New Roman"/>
                <a:sym typeface="Times New Roman"/>
              </a:defRPr>
            </a:pPr>
            <a:r>
              <a:t>లేదా మనం విరిగిపోయినప్పుడు ప్రత్యేక సహాయం కోసం దేవునికి కాల్ చేయండి మరియు దానిని కనుగొనండి. </a:t>
            </a:r>
          </a:p>
          <a:p>
            <a:pPr marL="375919" indent="-375919" algn="l" defTabSz="457200">
              <a:spcBef>
                <a:spcPts val="13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100">
                <a:solidFill>
                  <a:srgbClr val="000000"/>
                </a:solidFill>
                <a:effectLst/>
                <a:latin typeface="Times New Roman"/>
                <a:ea typeface="Times New Roman"/>
                <a:cs typeface="Times New Roman"/>
                <a:sym typeface="Times New Roman"/>
              </a:defRPr>
            </a:pPr>
            <a:r>
              <a:t>మన బలం మన ప్రస్తుత విశ్వాసంపై ఆధారపడి ఉంటుంది.</a:t>
            </a:r>
          </a:p>
          <a:p>
            <a:pPr marL="375919" indent="-375919" algn="l" defTabSz="457200">
              <a:spcBef>
                <a:spcPts val="13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100">
                <a:solidFill>
                  <a:srgbClr val="000000"/>
                </a:solidFill>
                <a:effectLst/>
                <a:latin typeface="Times New Roman"/>
                <a:ea typeface="Times New Roman"/>
                <a:cs typeface="Times New Roman"/>
                <a:sym typeface="Times New Roman"/>
              </a:defRPr>
            </a:pPr>
            <a:r>
              <a:t>ఈ మార్పులు మరియు అవకాశాలు మన హృదయాలలో మరియు మనస్సులలో రహస్యంగా జరుగుతాయి. </a:t>
            </a:r>
          </a:p>
        </p:txBody>
      </p:sp>
      <p:grpSp>
        <p:nvGrpSpPr>
          <p:cNvPr id="154" name="Group"/>
          <p:cNvGrpSpPr/>
          <p:nvPr/>
        </p:nvGrpSpPr>
        <p:grpSpPr>
          <a:xfrm>
            <a:off x="2814671" y="2350133"/>
            <a:ext cx="2873809" cy="1830820"/>
            <a:chOff x="0" y="0"/>
            <a:chExt cx="2873808" cy="1830819"/>
          </a:xfrm>
        </p:grpSpPr>
        <p:sp>
          <p:nvSpPr>
            <p:cNvPr id="152" name="Arrow"/>
            <p:cNvSpPr/>
            <p:nvPr/>
          </p:nvSpPr>
          <p:spPr>
            <a:xfrm rot="16200000">
              <a:off x="609037" y="184957"/>
              <a:ext cx="1830413" cy="1460498"/>
            </a:xfrm>
            <a:prstGeom prst="rightArrow">
              <a:avLst>
                <a:gd name="adj1" fmla="val 54155"/>
                <a:gd name="adj2" fmla="val 56260"/>
              </a:avLst>
            </a:prstGeom>
            <a:gradFill flip="none" rotWithShape="1">
              <a:gsLst>
                <a:gs pos="0">
                  <a:srgbClr val="7A31A9"/>
                </a:gs>
                <a:gs pos="100000">
                  <a:srgbClr val="C9A2F0"/>
                </a:gs>
              </a:gsLst>
              <a:lin ang="16200000" scaled="0"/>
            </a:gra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a:solidFill>
                    <a:srgbClr val="CCFCF9"/>
                  </a:solidFill>
                </a:defRPr>
              </a:pPr>
            </a:p>
          </p:txBody>
        </p:sp>
        <p:sp>
          <p:nvSpPr>
            <p:cNvPr id="153" name="ఆధ్యాత్మికం వృద్ధి…"/>
            <p:cNvSpPr txBox="1"/>
            <p:nvPr/>
          </p:nvSpPr>
          <p:spPr>
            <a:xfrm>
              <a:off x="0" y="817867"/>
              <a:ext cx="2873809" cy="10129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defTabSz="889000">
                <a:lnSpc>
                  <a:spcPct val="90000"/>
                </a:lnSpc>
                <a:spcBef>
                  <a:spcPts val="800"/>
                </a:spcBef>
                <a:defRPr b="0" sz="2600">
                  <a:solidFill>
                    <a:srgbClr val="002060"/>
                  </a:solidFill>
                </a:defRPr>
              </a:pPr>
              <a:r>
                <a:t>ఆధ్యాత్మికవృద్ధి</a:t>
              </a:r>
            </a:p>
            <a:p>
              <a:pPr defTabSz="889000">
                <a:lnSpc>
                  <a:spcPct val="90000"/>
                </a:lnSpc>
                <a:spcBef>
                  <a:spcPts val="800"/>
                </a:spcBef>
                <a:defRPr b="0" sz="2600">
                  <a:solidFill>
                    <a:srgbClr val="002060"/>
                  </a:solidFill>
                </a:defRPr>
              </a:pPr>
              <a:r>
                <a:t>పెరుగుతోంది విశ్వాసం</a:t>
              </a:r>
            </a:p>
          </p:txBody>
        </p:sp>
      </p:grpSp>
      <p:grpSp>
        <p:nvGrpSpPr>
          <p:cNvPr id="157" name="Group"/>
          <p:cNvGrpSpPr/>
          <p:nvPr/>
        </p:nvGrpSpPr>
        <p:grpSpPr>
          <a:xfrm>
            <a:off x="6706565" y="2758863"/>
            <a:ext cx="2873810" cy="1830822"/>
            <a:chOff x="0" y="0"/>
            <a:chExt cx="2873809" cy="1830820"/>
          </a:xfrm>
        </p:grpSpPr>
        <p:sp>
          <p:nvSpPr>
            <p:cNvPr id="155" name="Arrow"/>
            <p:cNvSpPr/>
            <p:nvPr/>
          </p:nvSpPr>
          <p:spPr>
            <a:xfrm rot="5400000">
              <a:off x="521697" y="185365"/>
              <a:ext cx="1830414" cy="1460498"/>
            </a:xfrm>
            <a:prstGeom prst="rightArrow">
              <a:avLst>
                <a:gd name="adj1" fmla="val 54155"/>
                <a:gd name="adj2" fmla="val 56260"/>
              </a:avLst>
            </a:prstGeom>
            <a:solidFill>
              <a:schemeClr val="accent3"/>
            </a:soli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a:solidFill>
                    <a:srgbClr val="CCFCF9"/>
                  </a:solidFill>
                </a:defRPr>
              </a:pPr>
            </a:p>
          </p:txBody>
        </p:sp>
        <p:sp>
          <p:nvSpPr>
            <p:cNvPr id="156" name="ఆధ్యాత్మికంతగ్గుదల…"/>
            <p:cNvSpPr txBox="1"/>
            <p:nvPr/>
          </p:nvSpPr>
          <p:spPr>
            <a:xfrm>
              <a:off x="0" y="0"/>
              <a:ext cx="2873810" cy="10129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defTabSz="889000">
                <a:lnSpc>
                  <a:spcPct val="90000"/>
                </a:lnSpc>
                <a:spcBef>
                  <a:spcPts val="800"/>
                </a:spcBef>
                <a:defRPr b="0" sz="2600">
                  <a:solidFill>
                    <a:srgbClr val="1A1A1A"/>
                  </a:solidFill>
                </a:defRPr>
              </a:pPr>
              <a:r>
                <a:t>ఆధ్యాత్మికంతగ్గుదల</a:t>
              </a:r>
            </a:p>
            <a:p>
              <a:pPr defTabSz="889000">
                <a:lnSpc>
                  <a:spcPct val="90000"/>
                </a:lnSpc>
                <a:spcBef>
                  <a:spcPts val="800"/>
                </a:spcBef>
                <a:defRPr b="0" sz="2600">
                  <a:solidFill>
                    <a:srgbClr val="1A1A1A"/>
                  </a:solidFill>
                </a:defRPr>
              </a:pPr>
              <a:r>
                <a:t>తగ్గుతోంది విశ్వాసం</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154"/>
                                        </p:tgtEl>
                                        <p:attrNameLst>
                                          <p:attrName>style.visibility</p:attrName>
                                        </p:attrNameLst>
                                      </p:cBhvr>
                                      <p:to>
                                        <p:strVal val="visible"/>
                                      </p:to>
                                    </p:set>
                                    <p:anim calcmode="lin" valueType="num">
                                      <p:cBhvr>
                                        <p:cTn id="7" dur="1000" fill="hold"/>
                                        <p:tgtEl>
                                          <p:spTgt spid="154"/>
                                        </p:tgtEl>
                                        <p:attrNameLst>
                                          <p:attrName>ppt_x</p:attrName>
                                        </p:attrNameLst>
                                      </p:cBhvr>
                                      <p:tavLst>
                                        <p:tav tm="0">
                                          <p:val>
                                            <p:strVal val="#ppt_x"/>
                                          </p:val>
                                        </p:tav>
                                        <p:tav tm="100000">
                                          <p:val>
                                            <p:strVal val="#ppt_x"/>
                                          </p:val>
                                        </p:tav>
                                      </p:tavLst>
                                    </p:anim>
                                    <p:anim calcmode="lin" valueType="num">
                                      <p:cBhvr>
                                        <p:cTn id="8" dur="1000" fill="hold"/>
                                        <p:tgtEl>
                                          <p:spTgt spid="15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Class="entr" nodeType="afterEffect" presetSubtype="1" presetID="2" grpId="2" fill="hold">
                                  <p:stCondLst>
                                    <p:cond delay="0"/>
                                  </p:stCondLst>
                                  <p:iterate type="el" backwards="0">
                                    <p:tmAbs val="0"/>
                                  </p:iterate>
                                  <p:childTnLst>
                                    <p:set>
                                      <p:cBhvr>
                                        <p:cTn id="11" fill="hold"/>
                                        <p:tgtEl>
                                          <p:spTgt spid="157"/>
                                        </p:tgtEl>
                                        <p:attrNameLst>
                                          <p:attrName>style.visibility</p:attrName>
                                        </p:attrNameLst>
                                      </p:cBhvr>
                                      <p:to>
                                        <p:strVal val="visible"/>
                                      </p:to>
                                    </p:set>
                                    <p:anim calcmode="lin" valueType="num">
                                      <p:cBhvr>
                                        <p:cTn id="12" dur="1000" fill="hold"/>
                                        <p:tgtEl>
                                          <p:spTgt spid="157"/>
                                        </p:tgtEl>
                                        <p:attrNameLst>
                                          <p:attrName>ppt_x</p:attrName>
                                        </p:attrNameLst>
                                      </p:cBhvr>
                                      <p:tavLst>
                                        <p:tav tm="0">
                                          <p:val>
                                            <p:strVal val="#ppt_x"/>
                                          </p:val>
                                        </p:tav>
                                        <p:tav tm="100000">
                                          <p:val>
                                            <p:strVal val="#ppt_x"/>
                                          </p:val>
                                        </p:tav>
                                      </p:tavLst>
                                    </p:anim>
                                    <p:anim calcmode="lin" valueType="num">
                                      <p:cBhvr>
                                        <p:cTn id="13" dur="1000" fill="hold"/>
                                        <p:tgtEl>
                                          <p:spTgt spid="157"/>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ID="10" grpId="3" fill="hold">
                                  <p:stCondLst>
                                    <p:cond delay="0"/>
                                  </p:stCondLst>
                                  <p:iterate type="el" backwards="0">
                                    <p:tmAbs val="0"/>
                                  </p:iterate>
                                  <p:childTnLst>
                                    <p:set>
                                      <p:cBhvr>
                                        <p:cTn id="17" fill="hold"/>
                                        <p:tgtEl>
                                          <p:spTgt spid="151">
                                            <p:bg/>
                                          </p:spTgt>
                                        </p:tgtEl>
                                        <p:attrNameLst>
                                          <p:attrName>style.visibility</p:attrName>
                                        </p:attrNameLst>
                                      </p:cBhvr>
                                      <p:to>
                                        <p:strVal val="visible"/>
                                      </p:to>
                                    </p:set>
                                    <p:animEffect filter="fade" transition="in">
                                      <p:cBhvr>
                                        <p:cTn id="18" dur="1500"/>
                                        <p:tgtEl>
                                          <p:spTgt spid="151">
                                            <p:bg/>
                                          </p:spTgt>
                                        </p:tgtEl>
                                      </p:cBhvr>
                                    </p:animEffect>
                                  </p:childTnLst>
                                </p:cTn>
                              </p:par>
                              <p:par>
                                <p:cTn id="19" presetClass="entr" nodeType="withEffect" presetSubtype="0" presetID="10" grpId="3" fill="hold">
                                  <p:stCondLst>
                                    <p:cond delay="0"/>
                                  </p:stCondLst>
                                  <p:iterate type="el" backwards="0">
                                    <p:tmAbs val="0"/>
                                  </p:iterate>
                                  <p:childTnLst>
                                    <p:set>
                                      <p:cBhvr>
                                        <p:cTn id="20" fill="hold"/>
                                        <p:tgtEl>
                                          <p:spTgt spid="151">
                                            <p:txEl>
                                              <p:pRg st="0" end="0"/>
                                            </p:txEl>
                                          </p:spTgt>
                                        </p:tgtEl>
                                        <p:attrNameLst>
                                          <p:attrName>style.visibility</p:attrName>
                                        </p:attrNameLst>
                                      </p:cBhvr>
                                      <p:to>
                                        <p:strVal val="visible"/>
                                      </p:to>
                                    </p:set>
                                    <p:animEffect filter="fade" transition="in">
                                      <p:cBhvr>
                                        <p:cTn id="21" dur="1500"/>
                                        <p:tgtEl>
                                          <p:spTgt spid="151">
                                            <p:txEl>
                                              <p:pRg st="0" end="0"/>
                                            </p:txEl>
                                          </p:spTgt>
                                        </p:tgtEl>
                                      </p:cBhvr>
                                    </p:animEffect>
                                  </p:childTnLst>
                                </p:cTn>
                              </p:par>
                            </p:childTnLst>
                          </p:cTn>
                        </p:par>
                        <p:par>
                          <p:cTn id="22" fill="hold">
                            <p:stCondLst>
                              <p:cond delay="1500"/>
                            </p:stCondLst>
                            <p:childTnLst>
                              <p:par>
                                <p:cTn id="23" presetClass="entr" nodeType="afterEffect" presetID="10" grpId="3" fill="hold">
                                  <p:stCondLst>
                                    <p:cond delay="0"/>
                                  </p:stCondLst>
                                  <p:iterate type="el" backwards="0">
                                    <p:tmAbs val="0"/>
                                  </p:iterate>
                                  <p:childTnLst>
                                    <p:set>
                                      <p:cBhvr>
                                        <p:cTn id="24" fill="hold"/>
                                        <p:tgtEl>
                                          <p:spTgt spid="151">
                                            <p:txEl>
                                              <p:pRg st="1" end="1"/>
                                            </p:txEl>
                                          </p:spTgt>
                                        </p:tgtEl>
                                        <p:attrNameLst>
                                          <p:attrName>style.visibility</p:attrName>
                                        </p:attrNameLst>
                                      </p:cBhvr>
                                      <p:to>
                                        <p:strVal val="visible"/>
                                      </p:to>
                                    </p:set>
                                    <p:animEffect filter="fade" transition="in">
                                      <p:cBhvr>
                                        <p:cTn id="25" dur="1500"/>
                                        <p:tgtEl>
                                          <p:spTgt spid="151">
                                            <p:txEl>
                                              <p:pRg st="1" end="1"/>
                                            </p:txEl>
                                          </p:spTgt>
                                        </p:tgtEl>
                                      </p:cBhvr>
                                    </p:animEffect>
                                  </p:childTnLst>
                                </p:cTn>
                              </p:par>
                            </p:childTnLst>
                          </p:cTn>
                        </p:par>
                        <p:par>
                          <p:cTn id="26" fill="hold">
                            <p:stCondLst>
                              <p:cond delay="3000"/>
                            </p:stCondLst>
                            <p:childTnLst>
                              <p:par>
                                <p:cTn id="27" presetClass="entr" nodeType="afterEffect" presetID="10" grpId="3" fill="hold">
                                  <p:stCondLst>
                                    <p:cond delay="0"/>
                                  </p:stCondLst>
                                  <p:iterate type="el" backwards="0">
                                    <p:tmAbs val="0"/>
                                  </p:iterate>
                                  <p:childTnLst>
                                    <p:set>
                                      <p:cBhvr>
                                        <p:cTn id="28" fill="hold"/>
                                        <p:tgtEl>
                                          <p:spTgt spid="151">
                                            <p:txEl>
                                              <p:pRg st="2" end="2"/>
                                            </p:txEl>
                                          </p:spTgt>
                                        </p:tgtEl>
                                        <p:attrNameLst>
                                          <p:attrName>style.visibility</p:attrName>
                                        </p:attrNameLst>
                                      </p:cBhvr>
                                      <p:to>
                                        <p:strVal val="visible"/>
                                      </p:to>
                                    </p:set>
                                    <p:animEffect filter="fade" transition="in">
                                      <p:cBhvr>
                                        <p:cTn id="29" dur="1500"/>
                                        <p:tgtEl>
                                          <p:spTgt spid="151">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Class="entr" nodeType="clickEffect" presetID="10" grpId="3" fill="hold">
                                  <p:stCondLst>
                                    <p:cond delay="0"/>
                                  </p:stCondLst>
                                  <p:iterate type="el" backwards="0">
                                    <p:tmAbs val="0"/>
                                  </p:iterate>
                                  <p:childTnLst>
                                    <p:set>
                                      <p:cBhvr>
                                        <p:cTn id="33" fill="hold"/>
                                        <p:tgtEl>
                                          <p:spTgt spid="151">
                                            <p:txEl>
                                              <p:pRg st="3" end="3"/>
                                            </p:txEl>
                                          </p:spTgt>
                                        </p:tgtEl>
                                        <p:attrNameLst>
                                          <p:attrName>style.visibility</p:attrName>
                                        </p:attrNameLst>
                                      </p:cBhvr>
                                      <p:to>
                                        <p:strVal val="visible"/>
                                      </p:to>
                                    </p:set>
                                    <p:animEffect filter="fade" transition="in">
                                      <p:cBhvr>
                                        <p:cTn id="34" dur="1500"/>
                                        <p:tgtEl>
                                          <p:spTgt spid="151">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7" grpId="2"/>
      <p:bldP build="p" bldLvl="5" animBg="1" rev="0" advAuto="0" spid="151" grpId="3"/>
      <p:bldP build="whole" bldLvl="1" animBg="1" rev="0" advAuto="0" spid="154"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Spiritual growth stems from exercising our faith or trust in God.…"/>
          <p:cNvSpPr txBox="1"/>
          <p:nvPr/>
        </p:nvSpPr>
        <p:spPr>
          <a:xfrm>
            <a:off x="384477" y="3170507"/>
            <a:ext cx="12526568" cy="49593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673100" indent="-673100" algn="l" defTabSz="457200">
              <a:spcBef>
                <a:spcPts val="47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4500">
                <a:solidFill>
                  <a:srgbClr val="000000"/>
                </a:solidFill>
                <a:effectLst/>
                <a:latin typeface="Times New Roman"/>
                <a:ea typeface="Times New Roman"/>
                <a:cs typeface="Times New Roman"/>
                <a:sym typeface="Times New Roman"/>
              </a:defRPr>
            </a:pPr>
            <a:r>
              <a:t>ఆధ్యాత్మిక ఎదుగుదల అనేది భగవంతునిపై మన విశ్వాసం లేదా విశ్వాసాన్ని కనబరుస్తుంది. </a:t>
            </a:r>
          </a:p>
          <a:p>
            <a:pPr marL="673100" indent="-673100" algn="l" defTabSz="457200">
              <a:spcBef>
                <a:spcPts val="47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4500">
                <a:solidFill>
                  <a:srgbClr val="000000"/>
                </a:solidFill>
                <a:effectLst/>
                <a:latin typeface="Times New Roman"/>
                <a:ea typeface="Times New Roman"/>
                <a:cs typeface="Times New Roman"/>
                <a:sym typeface="Times New Roman"/>
              </a:defRPr>
            </a:pPr>
            <a:r>
              <a:t>దేవుని మార్గము ముఖ్యమైనది లేదా ఉత్తమమైనది అని ఇకపై హృదయపూర్వకంగా విశ్వసించకపోవటం వలన ఆధ్యాత్మిక పరాజయం ఏర్పడుతుంది.</a:t>
            </a:r>
          </a:p>
        </p:txBody>
      </p:sp>
      <p:grpSp>
        <p:nvGrpSpPr>
          <p:cNvPr id="162" name="Group"/>
          <p:cNvGrpSpPr/>
          <p:nvPr/>
        </p:nvGrpSpPr>
        <p:grpSpPr>
          <a:xfrm>
            <a:off x="3347935" y="1502884"/>
            <a:ext cx="6308932" cy="1168400"/>
            <a:chOff x="0" y="0"/>
            <a:chExt cx="6308930" cy="1168399"/>
          </a:xfrm>
        </p:grpSpPr>
        <p:sp>
          <p:nvSpPr>
            <p:cNvPr id="160" name="Rounded Rectangle"/>
            <p:cNvSpPr/>
            <p:nvPr/>
          </p:nvSpPr>
          <p:spPr>
            <a:xfrm>
              <a:off x="0" y="34770"/>
              <a:ext cx="6308931" cy="986141"/>
            </a:xfrm>
            <a:prstGeom prst="roundRect">
              <a:avLst>
                <a:gd name="adj" fmla="val 19318"/>
              </a:avLst>
            </a:prstGeom>
            <a:noFill/>
            <a:ln w="508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a:solidFill>
                    <a:srgbClr val="000000"/>
                  </a:solidFill>
                  <a:effectLst/>
                  <a:latin typeface="Times New Roman"/>
                  <a:ea typeface="Times New Roman"/>
                  <a:cs typeface="Times New Roman"/>
                  <a:sym typeface="Times New Roman"/>
                </a:defRPr>
              </a:pPr>
            </a:p>
          </p:txBody>
        </p:sp>
        <p:sp>
          <p:nvSpPr>
            <p:cNvPr id="161" name="Summary"/>
            <p:cNvSpPr txBox="1"/>
            <p:nvPr/>
          </p:nvSpPr>
          <p:spPr>
            <a:xfrm>
              <a:off x="1549310" y="0"/>
              <a:ext cx="3210307" cy="1168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a:solidFill>
                    <a:srgbClr val="000000"/>
                  </a:solidFill>
                  <a:latin typeface="Times New Roman"/>
                  <a:ea typeface="Times New Roman"/>
                  <a:cs typeface="Times New Roman"/>
                  <a:sym typeface="Times New Roman"/>
                </a:defRPr>
              </a:lvl1pPr>
            </a:lstStyle>
            <a:p>
              <a:pPr>
                <a:defRPr>
                  <a:effectLst/>
                </a:defRPr>
              </a:pPr>
              <a:r>
                <a:t>సారాంశం</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159">
                                            <p:bg/>
                                          </p:spTgt>
                                        </p:tgtEl>
                                        <p:attrNameLst>
                                          <p:attrName>style.visibility</p:attrName>
                                        </p:attrNameLst>
                                      </p:cBhvr>
                                      <p:to>
                                        <p:strVal val="visible"/>
                                      </p:to>
                                    </p:set>
                                    <p:anim calcmode="lin" valueType="num">
                                      <p:cBhvr>
                                        <p:cTn id="7" dur="2750" fill="hold"/>
                                        <p:tgtEl>
                                          <p:spTgt spid="159">
                                            <p:bg/>
                                          </p:spTgt>
                                        </p:tgtEl>
                                        <p:attrNameLst>
                                          <p:attrName>ppt_x</p:attrName>
                                        </p:attrNameLst>
                                      </p:cBhvr>
                                      <p:tavLst>
                                        <p:tav tm="0">
                                          <p:val>
                                            <p:strVal val="0-#ppt_w/2"/>
                                          </p:val>
                                        </p:tav>
                                        <p:tav tm="100000">
                                          <p:val>
                                            <p:strVal val="#ppt_x"/>
                                          </p:val>
                                        </p:tav>
                                      </p:tavLst>
                                    </p:anim>
                                    <p:anim calcmode="lin" valueType="num">
                                      <p:cBhvr>
                                        <p:cTn id="8" dur="2750" fill="hold"/>
                                        <p:tgtEl>
                                          <p:spTgt spid="159">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159">
                                            <p:txEl>
                                              <p:pRg st="0" end="0"/>
                                            </p:txEl>
                                          </p:spTgt>
                                        </p:tgtEl>
                                        <p:attrNameLst>
                                          <p:attrName>style.visibility</p:attrName>
                                        </p:attrNameLst>
                                      </p:cBhvr>
                                      <p:to>
                                        <p:strVal val="visible"/>
                                      </p:to>
                                    </p:set>
                                    <p:anim calcmode="lin" valueType="num">
                                      <p:cBhvr>
                                        <p:cTn id="11" dur="2750" fill="hold"/>
                                        <p:tgtEl>
                                          <p:spTgt spid="159">
                                            <p:txEl>
                                              <p:pRg st="0" end="0"/>
                                            </p:txEl>
                                          </p:spTgt>
                                        </p:tgtEl>
                                        <p:attrNameLst>
                                          <p:attrName>ppt_x</p:attrName>
                                        </p:attrNameLst>
                                      </p:cBhvr>
                                      <p:tavLst>
                                        <p:tav tm="0">
                                          <p:val>
                                            <p:strVal val="0-#ppt_w/2"/>
                                          </p:val>
                                        </p:tav>
                                        <p:tav tm="100000">
                                          <p:val>
                                            <p:strVal val="#ppt_x"/>
                                          </p:val>
                                        </p:tav>
                                      </p:tavLst>
                                    </p:anim>
                                    <p:anim calcmode="lin" valueType="num">
                                      <p:cBhvr>
                                        <p:cTn id="12" dur="2750" fill="hold"/>
                                        <p:tgtEl>
                                          <p:spTgt spid="159">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2750"/>
                            </p:stCondLst>
                            <p:childTnLst>
                              <p:par>
                                <p:cTn id="14" presetClass="entr" nodeType="afterEffect" presetSubtype="8" presetID="2" grpId="1" fill="hold">
                                  <p:stCondLst>
                                    <p:cond delay="0"/>
                                  </p:stCondLst>
                                  <p:iterate type="el" backwards="0">
                                    <p:tmAbs val="0"/>
                                  </p:iterate>
                                  <p:childTnLst>
                                    <p:set>
                                      <p:cBhvr>
                                        <p:cTn id="15" fill="hold"/>
                                        <p:tgtEl>
                                          <p:spTgt spid="159">
                                            <p:txEl>
                                              <p:pRg st="1" end="1"/>
                                            </p:txEl>
                                          </p:spTgt>
                                        </p:tgtEl>
                                        <p:attrNameLst>
                                          <p:attrName>style.visibility</p:attrName>
                                        </p:attrNameLst>
                                      </p:cBhvr>
                                      <p:to>
                                        <p:strVal val="visible"/>
                                      </p:to>
                                    </p:set>
                                    <p:anim calcmode="lin" valueType="num">
                                      <p:cBhvr>
                                        <p:cTn id="16" dur="2750" fill="hold"/>
                                        <p:tgtEl>
                                          <p:spTgt spid="159">
                                            <p:txEl>
                                              <p:pRg st="1" end="1"/>
                                            </p:txEl>
                                          </p:spTgt>
                                        </p:tgtEl>
                                        <p:attrNameLst>
                                          <p:attrName>ppt_x</p:attrName>
                                        </p:attrNameLst>
                                      </p:cBhvr>
                                      <p:tavLst>
                                        <p:tav tm="0">
                                          <p:val>
                                            <p:strVal val="0-#ppt_w/2"/>
                                          </p:val>
                                        </p:tav>
                                        <p:tav tm="100000">
                                          <p:val>
                                            <p:strVal val="#ppt_x"/>
                                          </p:val>
                                        </p:tav>
                                      </p:tavLst>
                                    </p:anim>
                                    <p:anim calcmode="lin" valueType="num">
                                      <p:cBhvr>
                                        <p:cTn id="17" dur="2750" fill="hold"/>
                                        <p:tgtEl>
                                          <p:spTgt spid="15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9"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7" name="Lifebg.png" descr="Lifebg.png"/>
          <p:cNvPicPr>
            <a:picLocks noChangeAspect="1"/>
          </p:cNvPicPr>
          <p:nvPr/>
        </p:nvPicPr>
        <p:blipFill>
          <a:blip r:embed="rId2">
            <a:extLst/>
          </a:blip>
          <a:srcRect l="0" t="26727" r="711" b="0"/>
          <a:stretch>
            <a:fillRect/>
          </a:stretch>
        </p:blipFill>
        <p:spPr>
          <a:xfrm>
            <a:off x="-147720" y="-179082"/>
            <a:ext cx="13665335" cy="10023294"/>
          </a:xfrm>
          <a:prstGeom prst="rect">
            <a:avLst/>
          </a:prstGeom>
          <a:ln w="12700">
            <a:miter lim="400000"/>
          </a:ln>
        </p:spPr>
      </p:pic>
      <p:grpSp>
        <p:nvGrpSpPr>
          <p:cNvPr id="62" name="Group"/>
          <p:cNvGrpSpPr/>
          <p:nvPr/>
        </p:nvGrpSpPr>
        <p:grpSpPr>
          <a:xfrm>
            <a:off x="2666158" y="3666044"/>
            <a:ext cx="9990431" cy="5421633"/>
            <a:chOff x="0" y="0"/>
            <a:chExt cx="9990430" cy="5421631"/>
          </a:xfrm>
        </p:grpSpPr>
        <p:sp>
          <p:nvSpPr>
            <p:cNvPr id="58" name="The Source of Life"/>
            <p:cNvSpPr txBox="1"/>
            <p:nvPr/>
          </p:nvSpPr>
          <p:spPr>
            <a:xfrm>
              <a:off x="0" y="-1"/>
              <a:ext cx="4472026" cy="10147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5100">
                  <a:latin typeface="Times New Roman"/>
                  <a:ea typeface="Times New Roman"/>
                  <a:cs typeface="Times New Roman"/>
                  <a:sym typeface="Times New Roman"/>
                </a:defRPr>
              </a:lvl1pPr>
            </a:lstStyle>
            <a:p>
              <a:pPr>
                <a:defRPr>
                  <a:effectLst/>
                </a:defRPr>
              </a:pPr>
              <a:r>
                <a:t> జీవిత  మూలం </a:t>
              </a:r>
            </a:p>
          </p:txBody>
        </p:sp>
        <p:sp>
          <p:nvSpPr>
            <p:cNvPr id="59" name="The Source of Life &amp; You"/>
            <p:cNvSpPr txBox="1"/>
            <p:nvPr/>
          </p:nvSpPr>
          <p:spPr>
            <a:xfrm>
              <a:off x="-1" y="1667749"/>
              <a:ext cx="7459225" cy="10147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5100">
                  <a:latin typeface="Times New Roman"/>
                  <a:ea typeface="Times New Roman"/>
                  <a:cs typeface="Times New Roman"/>
                  <a:sym typeface="Times New Roman"/>
                </a:defRPr>
              </a:lvl1pPr>
            </a:lstStyle>
            <a:p>
              <a:pPr>
                <a:defRPr>
                  <a:effectLst/>
                </a:defRPr>
              </a:pPr>
              <a:r>
                <a:t>జీవిత మూలము మరి నీవు</a:t>
              </a:r>
            </a:p>
          </p:txBody>
        </p:sp>
        <p:sp>
          <p:nvSpPr>
            <p:cNvPr id="60" name="The Source of Life &amp; The Life Core"/>
            <p:cNvSpPr txBox="1"/>
            <p:nvPr/>
          </p:nvSpPr>
          <p:spPr>
            <a:xfrm>
              <a:off x="0" y="2937933"/>
              <a:ext cx="9990430" cy="10147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5100">
                  <a:latin typeface="Times New Roman"/>
                  <a:ea typeface="Times New Roman"/>
                  <a:cs typeface="Times New Roman"/>
                  <a:sym typeface="Times New Roman"/>
                </a:defRPr>
              </a:lvl1pPr>
            </a:lstStyle>
            <a:p>
              <a:pPr>
                <a:defRPr>
                  <a:effectLst/>
                </a:defRPr>
              </a:pPr>
              <a:r>
                <a:t>జీవిత మూలము మరి జీవిత ప్రధానం</a:t>
              </a:r>
            </a:p>
          </p:txBody>
        </p:sp>
        <p:sp>
          <p:nvSpPr>
            <p:cNvPr id="61" name="The Source of Life &amp; Life Training"/>
            <p:cNvSpPr txBox="1"/>
            <p:nvPr/>
          </p:nvSpPr>
          <p:spPr>
            <a:xfrm>
              <a:off x="0" y="4406900"/>
              <a:ext cx="9068105" cy="10147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5100">
                  <a:latin typeface="Times New Roman"/>
                  <a:ea typeface="Times New Roman"/>
                  <a:cs typeface="Times New Roman"/>
                  <a:sym typeface="Times New Roman"/>
                </a:defRPr>
              </a:lvl1pPr>
            </a:lstStyle>
            <a:p>
              <a:pPr>
                <a:defRPr>
                  <a:effectLst/>
                </a:defRPr>
              </a:pPr>
              <a:r>
                <a:t>జీవిత మూలము మరి జీవిత శిక్షణ</a:t>
              </a:r>
            </a:p>
          </p:txBody>
        </p:sp>
      </p:grpSp>
      <p:sp>
        <p:nvSpPr>
          <p:cNvPr id="63" name="Rounded Rectangle"/>
          <p:cNvSpPr/>
          <p:nvPr/>
        </p:nvSpPr>
        <p:spPr>
          <a:xfrm>
            <a:off x="2462108" y="5354780"/>
            <a:ext cx="8080586" cy="986139"/>
          </a:xfrm>
          <a:prstGeom prst="roundRect">
            <a:avLst>
              <a:gd name="adj" fmla="val 19318"/>
            </a:avLst>
          </a:prstGeom>
          <a:ln w="50800">
            <a:solidFill>
              <a:srgbClr val="FFFFFF"/>
            </a:solidFill>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b="0" sz="2400">
                <a:effectLst/>
                <a:latin typeface="Helvetica Light"/>
                <a:ea typeface="Helvetica Light"/>
                <a:cs typeface="Helvetica Light"/>
                <a:sym typeface="Helvetica Light"/>
              </a:defRPr>
            </a:pPr>
          </a:p>
        </p:txBody>
      </p:sp>
      <p:sp>
        <p:nvSpPr>
          <p:cNvPr id="64" name="The Life Core"/>
          <p:cNvSpPr txBox="1"/>
          <p:nvPr/>
        </p:nvSpPr>
        <p:spPr>
          <a:xfrm>
            <a:off x="409382" y="234616"/>
            <a:ext cx="12186037" cy="2781300"/>
          </a:xfrm>
          <a:prstGeom prst="rect">
            <a:avLst/>
          </a:prstGeom>
          <a:ln w="12700">
            <a:miter lim="400000"/>
          </a:ln>
          <a:effectLst>
            <a:outerShdw sx="100000" sy="100000" kx="0" ky="0" algn="b" rotWithShape="0" blurRad="63500" dist="72062" dir="2562097">
              <a:srgbClr val="000000">
                <a:alpha val="90572"/>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b="0" sz="15000">
                <a:effectLst>
                  <a:outerShdw sx="100000" sy="100000" kx="0" ky="0" algn="b" rotWithShape="0" blurRad="12700" dist="25400" dir="18900000">
                    <a:srgbClr val="000000"/>
                  </a:outerShdw>
                </a:effectLst>
                <a:latin typeface="Times New Roman"/>
                <a:ea typeface="Times New Roman"/>
                <a:cs typeface="Times New Roman"/>
                <a:sym typeface="Times New Roman"/>
              </a:defRPr>
            </a:lvl1pPr>
          </a:lstStyle>
          <a:p>
            <a:pPr/>
            <a:r>
              <a:t>జీవిత ప్రధానం</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23" grpId="1" fill="hold">
                                  <p:stCondLst>
                                    <p:cond delay="0"/>
                                  </p:stCondLst>
                                  <p:iterate type="el" backwards="0">
                                    <p:tmAbs val="0"/>
                                  </p:iterate>
                                  <p:childTnLst>
                                    <p:set>
                                      <p:cBhvr>
                                        <p:cTn id="6" fill="hold"/>
                                        <p:tgtEl>
                                          <p:spTgt spid="62"/>
                                        </p:tgtEl>
                                        <p:attrNameLst>
                                          <p:attrName>style.visibility</p:attrName>
                                        </p:attrNameLst>
                                      </p:cBhvr>
                                      <p:to>
                                        <p:strVal val="visible"/>
                                      </p:to>
                                    </p:set>
                                    <p:anim calcmode="lin" valueType="num">
                                      <p:cBhvr>
                                        <p:cTn id="7" dur="1000" fill="hold"/>
                                        <p:tgtEl>
                                          <p:spTgt spid="62"/>
                                        </p:tgtEl>
                                        <p:attrNameLst>
                                          <p:attrName>ppt_w</p:attrName>
                                        </p:attrNameLst>
                                      </p:cBhvr>
                                      <p:tavLst>
                                        <p:tav tm="0">
                                          <p:val>
                                            <p:strVal val="4*#ppt_w"/>
                                          </p:val>
                                        </p:tav>
                                        <p:tav tm="100000">
                                          <p:val>
                                            <p:strVal val="#ppt_w"/>
                                          </p:val>
                                        </p:tav>
                                      </p:tavLst>
                                    </p:anim>
                                    <p:anim calcmode="lin" valueType="num">
                                      <p:cBhvr>
                                        <p:cTn id="8" dur="1000" fill="hold"/>
                                        <p:tgtEl>
                                          <p:spTgt spid="62"/>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Class="entr" nodeType="afterEffect" presetSubtype="32" presetID="23" grpId="2" fill="hold">
                                  <p:stCondLst>
                                    <p:cond delay="0"/>
                                  </p:stCondLst>
                                  <p:iterate type="el" backwards="0">
                                    <p:tmAbs val="0"/>
                                  </p:iterate>
                                  <p:childTnLst>
                                    <p:set>
                                      <p:cBhvr>
                                        <p:cTn id="11" fill="hold"/>
                                        <p:tgtEl>
                                          <p:spTgt spid="63"/>
                                        </p:tgtEl>
                                        <p:attrNameLst>
                                          <p:attrName>style.visibility</p:attrName>
                                        </p:attrNameLst>
                                      </p:cBhvr>
                                      <p:to>
                                        <p:strVal val="visible"/>
                                      </p:to>
                                    </p:set>
                                    <p:anim calcmode="lin" valueType="num">
                                      <p:cBhvr>
                                        <p:cTn id="12" dur="1750" fill="hold"/>
                                        <p:tgtEl>
                                          <p:spTgt spid="63"/>
                                        </p:tgtEl>
                                        <p:attrNameLst>
                                          <p:attrName>ppt_w</p:attrName>
                                        </p:attrNameLst>
                                      </p:cBhvr>
                                      <p:tavLst>
                                        <p:tav tm="0">
                                          <p:val>
                                            <p:strVal val="4*#ppt_w"/>
                                          </p:val>
                                        </p:tav>
                                        <p:tav tm="100000">
                                          <p:val>
                                            <p:strVal val="#ppt_w"/>
                                          </p:val>
                                        </p:tav>
                                      </p:tavLst>
                                    </p:anim>
                                    <p:anim calcmode="lin" valueType="num">
                                      <p:cBhvr>
                                        <p:cTn id="13" dur="1750" fill="hold"/>
                                        <p:tgtEl>
                                          <p:spTgt spid="6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3" grpId="2"/>
      <p:bldP build="whole" bldLvl="1" animBg="1" rev="0" advAuto="0" spid="62" grpId="1"/>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 Describe your faith in God. How important do you think God is in your life on a scale from 0 to 10.…"/>
          <p:cNvSpPr txBox="1"/>
          <p:nvPr/>
        </p:nvSpPr>
        <p:spPr>
          <a:xfrm>
            <a:off x="216167" y="3134087"/>
            <a:ext cx="12547335" cy="54508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spcBef>
                <a:spcPts val="13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800">
                <a:solidFill>
                  <a:srgbClr val="000000"/>
                </a:solidFill>
                <a:effectLst/>
                <a:latin typeface="Times New Roman"/>
                <a:ea typeface="Times New Roman"/>
                <a:cs typeface="Times New Roman"/>
                <a:sym typeface="Times New Roman"/>
              </a:defRPr>
            </a:pPr>
            <a:r>
              <a:t>	➡ దేవునిపై మీ విశ్వాసాన్ని వివరించండి. 0 నుండి 10 వరకు ఉన్న స్కేల్‌లో దేవుడు మీ జీవితంలో ఎంత ముఖ్యమైనవాడని మీరు అనుకుంటున్నారు.</a:t>
            </a:r>
          </a:p>
          <a:p>
            <a:pPr algn="l" defTabSz="457200">
              <a:spcBef>
                <a:spcPts val="13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800">
                <a:solidFill>
                  <a:srgbClr val="000000"/>
                </a:solidFill>
                <a:effectLst/>
                <a:latin typeface="Times New Roman"/>
                <a:ea typeface="Times New Roman"/>
                <a:cs typeface="Times New Roman"/>
                <a:sym typeface="Times New Roman"/>
              </a:defRPr>
            </a:pPr>
            <a:r>
              <a:t>	➡ మీరు వెనక్కి తగ్గుతున్న సమయం గురించి ఆలోచించండి. ఆ సమయంలో మీ సందేహాలను వివరించండి. మీరు దేవుని లేదా ఆయన మార్గాల్లో కొన్నింటిని అనుమానిస్తున్నారా?</a:t>
            </a:r>
          </a:p>
          <a:p>
            <a:pPr algn="l" defTabSz="457200">
              <a:spcBef>
                <a:spcPts val="13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800">
                <a:solidFill>
                  <a:srgbClr val="000000"/>
                </a:solidFill>
                <a:effectLst/>
                <a:latin typeface="Times New Roman"/>
                <a:ea typeface="Times New Roman"/>
                <a:cs typeface="Times New Roman"/>
                <a:sym typeface="Times New Roman"/>
              </a:defRPr>
            </a:pPr>
            <a:r>
              <a:t>	➡ విశ్వాసిగా మీరు ఎప్పుడు బాగా చేస్తారు?</a:t>
            </a:r>
          </a:p>
        </p:txBody>
      </p:sp>
      <p:grpSp>
        <p:nvGrpSpPr>
          <p:cNvPr id="167" name="Group"/>
          <p:cNvGrpSpPr/>
          <p:nvPr/>
        </p:nvGrpSpPr>
        <p:grpSpPr>
          <a:xfrm>
            <a:off x="3335370" y="1447595"/>
            <a:ext cx="6308930" cy="1168400"/>
            <a:chOff x="0" y="0"/>
            <a:chExt cx="6308929" cy="1168399"/>
          </a:xfrm>
        </p:grpSpPr>
        <p:sp>
          <p:nvSpPr>
            <p:cNvPr id="165" name="Rounded Rectangle"/>
            <p:cNvSpPr/>
            <p:nvPr/>
          </p:nvSpPr>
          <p:spPr>
            <a:xfrm>
              <a:off x="0" y="34770"/>
              <a:ext cx="6308930" cy="1107007"/>
            </a:xfrm>
            <a:prstGeom prst="roundRect">
              <a:avLst>
                <a:gd name="adj" fmla="val 17209"/>
              </a:avLst>
            </a:prstGeom>
            <a:noFill/>
            <a:ln w="508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a:solidFill>
                    <a:srgbClr val="000000"/>
                  </a:solidFill>
                  <a:effectLst/>
                  <a:latin typeface="Times New Roman"/>
                  <a:ea typeface="Times New Roman"/>
                  <a:cs typeface="Times New Roman"/>
                  <a:sym typeface="Times New Roman"/>
                </a:defRPr>
              </a:pPr>
            </a:p>
          </p:txBody>
        </p:sp>
        <p:sp>
          <p:nvSpPr>
            <p:cNvPr id="166" name="Application"/>
            <p:cNvSpPr txBox="1"/>
            <p:nvPr/>
          </p:nvSpPr>
          <p:spPr>
            <a:xfrm>
              <a:off x="1636559" y="0"/>
              <a:ext cx="3035809" cy="1168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a:solidFill>
                    <a:srgbClr val="000000"/>
                  </a:solidFill>
                  <a:latin typeface="Times New Roman"/>
                  <a:ea typeface="Times New Roman"/>
                  <a:cs typeface="Times New Roman"/>
                  <a:sym typeface="Times New Roman"/>
                </a:defRPr>
              </a:lvl1pPr>
            </a:lstStyle>
            <a:p>
              <a:pPr>
                <a:defRPr>
                  <a:effectLst/>
                </a:defRPr>
              </a:pPr>
              <a:r>
                <a:t>అప్లికేషన్</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164">
                                            <p:bg/>
                                          </p:spTgt>
                                        </p:tgtEl>
                                        <p:attrNameLst>
                                          <p:attrName>style.visibility</p:attrName>
                                        </p:attrNameLst>
                                      </p:cBhvr>
                                      <p:to>
                                        <p:strVal val="visible"/>
                                      </p:to>
                                    </p:set>
                                    <p:anim calcmode="lin" valueType="num">
                                      <p:cBhvr>
                                        <p:cTn id="7" dur="2750" fill="hold"/>
                                        <p:tgtEl>
                                          <p:spTgt spid="164">
                                            <p:bg/>
                                          </p:spTgt>
                                        </p:tgtEl>
                                        <p:attrNameLst>
                                          <p:attrName>ppt_x</p:attrName>
                                        </p:attrNameLst>
                                      </p:cBhvr>
                                      <p:tavLst>
                                        <p:tav tm="0">
                                          <p:val>
                                            <p:strVal val="0-#ppt_w/2"/>
                                          </p:val>
                                        </p:tav>
                                        <p:tav tm="100000">
                                          <p:val>
                                            <p:strVal val="#ppt_x"/>
                                          </p:val>
                                        </p:tav>
                                      </p:tavLst>
                                    </p:anim>
                                    <p:anim calcmode="lin" valueType="num">
                                      <p:cBhvr>
                                        <p:cTn id="8" dur="2750" fill="hold"/>
                                        <p:tgtEl>
                                          <p:spTgt spid="164">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164">
                                            <p:txEl>
                                              <p:pRg st="0" end="0"/>
                                            </p:txEl>
                                          </p:spTgt>
                                        </p:tgtEl>
                                        <p:attrNameLst>
                                          <p:attrName>style.visibility</p:attrName>
                                        </p:attrNameLst>
                                      </p:cBhvr>
                                      <p:to>
                                        <p:strVal val="visible"/>
                                      </p:to>
                                    </p:set>
                                    <p:anim calcmode="lin" valueType="num">
                                      <p:cBhvr>
                                        <p:cTn id="11" dur="2750" fill="hold"/>
                                        <p:tgtEl>
                                          <p:spTgt spid="164">
                                            <p:txEl>
                                              <p:pRg st="0" end="0"/>
                                            </p:txEl>
                                          </p:spTgt>
                                        </p:tgtEl>
                                        <p:attrNameLst>
                                          <p:attrName>ppt_x</p:attrName>
                                        </p:attrNameLst>
                                      </p:cBhvr>
                                      <p:tavLst>
                                        <p:tav tm="0">
                                          <p:val>
                                            <p:strVal val="0-#ppt_w/2"/>
                                          </p:val>
                                        </p:tav>
                                        <p:tav tm="100000">
                                          <p:val>
                                            <p:strVal val="#ppt_x"/>
                                          </p:val>
                                        </p:tav>
                                      </p:tavLst>
                                    </p:anim>
                                    <p:anim calcmode="lin" valueType="num">
                                      <p:cBhvr>
                                        <p:cTn id="12" dur="2750" fill="hold"/>
                                        <p:tgtEl>
                                          <p:spTgt spid="164">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2750"/>
                            </p:stCondLst>
                            <p:childTnLst>
                              <p:par>
                                <p:cTn id="14" presetClass="entr" nodeType="afterEffect" presetSubtype="8" presetID="2" grpId="1" fill="hold">
                                  <p:stCondLst>
                                    <p:cond delay="0"/>
                                  </p:stCondLst>
                                  <p:iterate type="el" backwards="0">
                                    <p:tmAbs val="0"/>
                                  </p:iterate>
                                  <p:childTnLst>
                                    <p:set>
                                      <p:cBhvr>
                                        <p:cTn id="15" fill="hold"/>
                                        <p:tgtEl>
                                          <p:spTgt spid="164">
                                            <p:txEl>
                                              <p:pRg st="1" end="1"/>
                                            </p:txEl>
                                          </p:spTgt>
                                        </p:tgtEl>
                                        <p:attrNameLst>
                                          <p:attrName>style.visibility</p:attrName>
                                        </p:attrNameLst>
                                      </p:cBhvr>
                                      <p:to>
                                        <p:strVal val="visible"/>
                                      </p:to>
                                    </p:set>
                                    <p:anim calcmode="lin" valueType="num">
                                      <p:cBhvr>
                                        <p:cTn id="16" dur="2750" fill="hold"/>
                                        <p:tgtEl>
                                          <p:spTgt spid="164">
                                            <p:txEl>
                                              <p:pRg st="1" end="1"/>
                                            </p:txEl>
                                          </p:spTgt>
                                        </p:tgtEl>
                                        <p:attrNameLst>
                                          <p:attrName>ppt_x</p:attrName>
                                        </p:attrNameLst>
                                      </p:cBhvr>
                                      <p:tavLst>
                                        <p:tav tm="0">
                                          <p:val>
                                            <p:strVal val="0-#ppt_w/2"/>
                                          </p:val>
                                        </p:tav>
                                        <p:tav tm="100000">
                                          <p:val>
                                            <p:strVal val="#ppt_x"/>
                                          </p:val>
                                        </p:tav>
                                      </p:tavLst>
                                    </p:anim>
                                    <p:anim calcmode="lin" valueType="num">
                                      <p:cBhvr>
                                        <p:cTn id="17" dur="2750" fill="hold"/>
                                        <p:tgtEl>
                                          <p:spTgt spid="16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 grpId="1" fill="hold">
                                  <p:stCondLst>
                                    <p:cond delay="0"/>
                                  </p:stCondLst>
                                  <p:iterate type="el" backwards="0">
                                    <p:tmAbs val="0"/>
                                  </p:iterate>
                                  <p:childTnLst>
                                    <p:set>
                                      <p:cBhvr>
                                        <p:cTn id="21" fill="hold"/>
                                        <p:tgtEl>
                                          <p:spTgt spid="164">
                                            <p:txEl>
                                              <p:pRg st="2" end="2"/>
                                            </p:txEl>
                                          </p:spTgt>
                                        </p:tgtEl>
                                        <p:attrNameLst>
                                          <p:attrName>style.visibility</p:attrName>
                                        </p:attrNameLst>
                                      </p:cBhvr>
                                      <p:to>
                                        <p:strVal val="visible"/>
                                      </p:to>
                                    </p:set>
                                    <p:anim calcmode="lin" valueType="num">
                                      <p:cBhvr>
                                        <p:cTn id="22" dur="2750" fill="hold"/>
                                        <p:tgtEl>
                                          <p:spTgt spid="164">
                                            <p:txEl>
                                              <p:pRg st="2" end="2"/>
                                            </p:txEl>
                                          </p:spTgt>
                                        </p:tgtEl>
                                        <p:attrNameLst>
                                          <p:attrName>ppt_x</p:attrName>
                                        </p:attrNameLst>
                                      </p:cBhvr>
                                      <p:tavLst>
                                        <p:tav tm="0">
                                          <p:val>
                                            <p:strVal val="0-#ppt_w/2"/>
                                          </p:val>
                                        </p:tav>
                                        <p:tav tm="100000">
                                          <p:val>
                                            <p:strVal val="#ppt_x"/>
                                          </p:val>
                                        </p:tav>
                                      </p:tavLst>
                                    </p:anim>
                                    <p:anim calcmode="lin" valueType="num">
                                      <p:cBhvr>
                                        <p:cTn id="23" dur="2750" fill="hold"/>
                                        <p:tgtEl>
                                          <p:spTgt spid="16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4"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9" name="Lifebg.png" descr="Lifebg.png"/>
          <p:cNvPicPr>
            <a:picLocks noChangeAspect="1"/>
          </p:cNvPicPr>
          <p:nvPr/>
        </p:nvPicPr>
        <p:blipFill>
          <a:blip r:embed="rId2">
            <a:extLst/>
          </a:blip>
          <a:srcRect l="0" t="26727" r="711" b="0"/>
          <a:stretch>
            <a:fillRect/>
          </a:stretch>
        </p:blipFill>
        <p:spPr>
          <a:xfrm>
            <a:off x="-251153" y="73024"/>
            <a:ext cx="13600847" cy="9975994"/>
          </a:xfrm>
          <a:prstGeom prst="rect">
            <a:avLst/>
          </a:prstGeom>
          <a:ln w="12700">
            <a:miter lim="400000"/>
          </a:ln>
        </p:spPr>
      </p:pic>
      <p:grpSp>
        <p:nvGrpSpPr>
          <p:cNvPr id="174" name="Group"/>
          <p:cNvGrpSpPr/>
          <p:nvPr/>
        </p:nvGrpSpPr>
        <p:grpSpPr>
          <a:xfrm>
            <a:off x="2666158" y="3666044"/>
            <a:ext cx="9990431" cy="5421633"/>
            <a:chOff x="0" y="0"/>
            <a:chExt cx="9990430" cy="5421631"/>
          </a:xfrm>
        </p:grpSpPr>
        <p:sp>
          <p:nvSpPr>
            <p:cNvPr id="170" name="The Source of Life"/>
            <p:cNvSpPr txBox="1"/>
            <p:nvPr/>
          </p:nvSpPr>
          <p:spPr>
            <a:xfrm>
              <a:off x="0" y="-1"/>
              <a:ext cx="4472026" cy="10147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5100">
                  <a:latin typeface="Times New Roman"/>
                  <a:ea typeface="Times New Roman"/>
                  <a:cs typeface="Times New Roman"/>
                  <a:sym typeface="Times New Roman"/>
                </a:defRPr>
              </a:lvl1pPr>
            </a:lstStyle>
            <a:p>
              <a:pPr>
                <a:defRPr>
                  <a:effectLst/>
                </a:defRPr>
              </a:pPr>
              <a:r>
                <a:t> జీవిత  మూలం </a:t>
              </a:r>
            </a:p>
          </p:txBody>
        </p:sp>
        <p:sp>
          <p:nvSpPr>
            <p:cNvPr id="171" name="The Source of Life &amp; You"/>
            <p:cNvSpPr txBox="1"/>
            <p:nvPr/>
          </p:nvSpPr>
          <p:spPr>
            <a:xfrm>
              <a:off x="-1" y="1667749"/>
              <a:ext cx="7459225" cy="10147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5100">
                  <a:latin typeface="Times New Roman"/>
                  <a:ea typeface="Times New Roman"/>
                  <a:cs typeface="Times New Roman"/>
                  <a:sym typeface="Times New Roman"/>
                </a:defRPr>
              </a:lvl1pPr>
            </a:lstStyle>
            <a:p>
              <a:pPr>
                <a:defRPr>
                  <a:effectLst/>
                </a:defRPr>
              </a:pPr>
              <a:r>
                <a:t>జీవిత మూలము మరి నీవు</a:t>
              </a:r>
            </a:p>
          </p:txBody>
        </p:sp>
        <p:sp>
          <p:nvSpPr>
            <p:cNvPr id="172" name="The Source of Life &amp; The Life Core"/>
            <p:cNvSpPr txBox="1"/>
            <p:nvPr/>
          </p:nvSpPr>
          <p:spPr>
            <a:xfrm>
              <a:off x="0" y="2937934"/>
              <a:ext cx="9990430" cy="10147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5100">
                  <a:latin typeface="Times New Roman"/>
                  <a:ea typeface="Times New Roman"/>
                  <a:cs typeface="Times New Roman"/>
                  <a:sym typeface="Times New Roman"/>
                </a:defRPr>
              </a:lvl1pPr>
            </a:lstStyle>
            <a:p>
              <a:pPr>
                <a:defRPr>
                  <a:effectLst/>
                </a:defRPr>
              </a:pPr>
              <a:r>
                <a:t>జీవిత మూలము మరి జీవిత ప్రధానం</a:t>
              </a:r>
            </a:p>
          </p:txBody>
        </p:sp>
        <p:sp>
          <p:nvSpPr>
            <p:cNvPr id="173" name="The Source of Life &amp; Life Training"/>
            <p:cNvSpPr txBox="1"/>
            <p:nvPr/>
          </p:nvSpPr>
          <p:spPr>
            <a:xfrm>
              <a:off x="0" y="4406901"/>
              <a:ext cx="9068105" cy="10147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5100">
                  <a:latin typeface="Times New Roman"/>
                  <a:ea typeface="Times New Roman"/>
                  <a:cs typeface="Times New Roman"/>
                  <a:sym typeface="Times New Roman"/>
                </a:defRPr>
              </a:lvl1pPr>
            </a:lstStyle>
            <a:p>
              <a:pPr>
                <a:defRPr>
                  <a:effectLst/>
                </a:defRPr>
              </a:pPr>
              <a:r>
                <a:t>జీవిత మూలము మరి జీవిత శిక్షణ</a:t>
              </a:r>
            </a:p>
          </p:txBody>
        </p:sp>
      </p:grpSp>
      <p:sp>
        <p:nvSpPr>
          <p:cNvPr id="175" name="Rounded Rectangle"/>
          <p:cNvSpPr/>
          <p:nvPr/>
        </p:nvSpPr>
        <p:spPr>
          <a:xfrm>
            <a:off x="2462108" y="5354780"/>
            <a:ext cx="8080586" cy="986139"/>
          </a:xfrm>
          <a:prstGeom prst="roundRect">
            <a:avLst>
              <a:gd name="adj" fmla="val 19318"/>
            </a:avLst>
          </a:prstGeom>
          <a:ln w="50800">
            <a:solidFill>
              <a:srgbClr val="FFFFFF"/>
            </a:solidFill>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b="0" sz="2400">
                <a:effectLst/>
                <a:latin typeface="Helvetica Light"/>
                <a:ea typeface="Helvetica Light"/>
                <a:cs typeface="Helvetica Light"/>
                <a:sym typeface="Helvetica Light"/>
              </a:defRPr>
            </a:pPr>
          </a:p>
        </p:txBody>
      </p:sp>
      <p:sp>
        <p:nvSpPr>
          <p:cNvPr id="176" name="The Life Core"/>
          <p:cNvSpPr txBox="1"/>
          <p:nvPr/>
        </p:nvSpPr>
        <p:spPr>
          <a:xfrm>
            <a:off x="409382" y="234616"/>
            <a:ext cx="12186037" cy="2781300"/>
          </a:xfrm>
          <a:prstGeom prst="rect">
            <a:avLst/>
          </a:prstGeom>
          <a:ln w="12700">
            <a:miter lim="400000"/>
          </a:ln>
          <a:effectLst>
            <a:outerShdw sx="100000" sy="100000" kx="0" ky="0" algn="b" rotWithShape="0" blurRad="63500" dist="72062" dir="2562097">
              <a:srgbClr val="000000">
                <a:alpha val="90572"/>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b="0" sz="15000">
                <a:effectLst>
                  <a:outerShdw sx="100000" sy="100000" kx="0" ky="0" algn="b" rotWithShape="0" blurRad="12700" dist="25400" dir="18900000">
                    <a:srgbClr val="000000"/>
                  </a:outerShdw>
                </a:effectLst>
                <a:latin typeface="Times New Roman"/>
                <a:ea typeface="Times New Roman"/>
                <a:cs typeface="Times New Roman"/>
                <a:sym typeface="Times New Roman"/>
              </a:defRPr>
            </a:lvl1pPr>
          </a:lstStyle>
          <a:p>
            <a:pPr/>
            <a:r>
              <a:t>జీవిత ప్రధానం</a:t>
            </a:r>
          </a:p>
        </p:txBody>
      </p:sp>
      <p:sp>
        <p:nvSpPr>
          <p:cNvPr id="177" name="Slide Number"/>
          <p:cNvSpPr txBox="1"/>
          <p:nvPr>
            <p:ph type="sldNum" sz="quarter" idx="4294967295"/>
          </p:nvPr>
        </p:nvSpPr>
        <p:spPr>
          <a:xfrm>
            <a:off x="6311798" y="9251950"/>
            <a:ext cx="368504" cy="381000"/>
          </a:xfrm>
          <a:prstGeom prst="rect">
            <a:avLst/>
          </a:prstGeom>
          <a:extLst>
            <a:ext uri="{C572A759-6A51-4108-AA02-DFA0A04FC94B}">
              <ma14:wrappingTextBoxFlag xmlns:ma14="http://schemas.microsoft.com/office/mac/drawingml/2011/main" val="1"/>
            </a:ext>
          </a:extLst>
        </p:spPr>
        <p:txBody>
          <a:bodyPr/>
          <a:lstStyle/>
          <a:p>
            <a:pPr>
              <a:defRPr>
                <a:effectLst/>
              </a:defRPr>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23" grpId="1" fill="hold">
                                  <p:stCondLst>
                                    <p:cond delay="0"/>
                                  </p:stCondLst>
                                  <p:iterate type="el" backwards="0">
                                    <p:tmAbs val="0"/>
                                  </p:iterate>
                                  <p:childTnLst>
                                    <p:set>
                                      <p:cBhvr>
                                        <p:cTn id="6" fill="hold"/>
                                        <p:tgtEl>
                                          <p:spTgt spid="174"/>
                                        </p:tgtEl>
                                        <p:attrNameLst>
                                          <p:attrName>style.visibility</p:attrName>
                                        </p:attrNameLst>
                                      </p:cBhvr>
                                      <p:to>
                                        <p:strVal val="visible"/>
                                      </p:to>
                                    </p:set>
                                    <p:anim calcmode="lin" valueType="num">
                                      <p:cBhvr>
                                        <p:cTn id="7" dur="1000" fill="hold"/>
                                        <p:tgtEl>
                                          <p:spTgt spid="174"/>
                                        </p:tgtEl>
                                        <p:attrNameLst>
                                          <p:attrName>ppt_w</p:attrName>
                                        </p:attrNameLst>
                                      </p:cBhvr>
                                      <p:tavLst>
                                        <p:tav tm="0">
                                          <p:val>
                                            <p:strVal val="4*#ppt_w"/>
                                          </p:val>
                                        </p:tav>
                                        <p:tav tm="100000">
                                          <p:val>
                                            <p:strVal val="#ppt_w"/>
                                          </p:val>
                                        </p:tav>
                                      </p:tavLst>
                                    </p:anim>
                                    <p:anim calcmode="lin" valueType="num">
                                      <p:cBhvr>
                                        <p:cTn id="8" dur="1000" fill="hold"/>
                                        <p:tgtEl>
                                          <p:spTgt spid="174"/>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Class="entr" nodeType="afterEffect" presetSubtype="32" presetID="23" grpId="2" fill="hold">
                                  <p:stCondLst>
                                    <p:cond delay="0"/>
                                  </p:stCondLst>
                                  <p:iterate type="el" backwards="0">
                                    <p:tmAbs val="0"/>
                                  </p:iterate>
                                  <p:childTnLst>
                                    <p:set>
                                      <p:cBhvr>
                                        <p:cTn id="11" fill="hold"/>
                                        <p:tgtEl>
                                          <p:spTgt spid="175"/>
                                        </p:tgtEl>
                                        <p:attrNameLst>
                                          <p:attrName>style.visibility</p:attrName>
                                        </p:attrNameLst>
                                      </p:cBhvr>
                                      <p:to>
                                        <p:strVal val="visible"/>
                                      </p:to>
                                    </p:set>
                                    <p:anim calcmode="lin" valueType="num">
                                      <p:cBhvr>
                                        <p:cTn id="12" dur="1750" fill="hold"/>
                                        <p:tgtEl>
                                          <p:spTgt spid="175"/>
                                        </p:tgtEl>
                                        <p:attrNameLst>
                                          <p:attrName>ppt_w</p:attrName>
                                        </p:attrNameLst>
                                      </p:cBhvr>
                                      <p:tavLst>
                                        <p:tav tm="0">
                                          <p:val>
                                            <p:strVal val="4*#ppt_w"/>
                                          </p:val>
                                        </p:tav>
                                        <p:tav tm="100000">
                                          <p:val>
                                            <p:strVal val="#ppt_w"/>
                                          </p:val>
                                        </p:tav>
                                      </p:tavLst>
                                    </p:anim>
                                    <p:anim calcmode="lin" valueType="num">
                                      <p:cBhvr>
                                        <p:cTn id="13" dur="1750" fill="hold"/>
                                        <p:tgtEl>
                                          <p:spTgt spid="17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4" grpId="1"/>
      <p:bldP build="whole" bldLvl="1" animBg="1" rev="0" advAuto="0" spid="175" grpId="2"/>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9" name="Lifebg.png" descr="Lifebg.png"/>
          <p:cNvPicPr>
            <a:picLocks noChangeAspect="1"/>
          </p:cNvPicPr>
          <p:nvPr/>
        </p:nvPicPr>
        <p:blipFill>
          <a:blip r:embed="rId2">
            <a:extLst/>
          </a:blip>
          <a:stretch>
            <a:fillRect/>
          </a:stretch>
        </p:blipFill>
        <p:spPr>
          <a:xfrm>
            <a:off x="-93934" y="0"/>
            <a:ext cx="13192668" cy="9753601"/>
          </a:xfrm>
          <a:prstGeom prst="rect">
            <a:avLst/>
          </a:prstGeom>
          <a:ln w="12700">
            <a:miter lim="400000"/>
          </a:ln>
        </p:spPr>
      </p:pic>
      <p:sp>
        <p:nvSpPr>
          <p:cNvPr id="180" name="Becoming Aware…"/>
          <p:cNvSpPr txBox="1"/>
          <p:nvPr/>
        </p:nvSpPr>
        <p:spPr>
          <a:xfrm>
            <a:off x="1054660" y="5015670"/>
            <a:ext cx="10895480" cy="3072131"/>
          </a:xfrm>
          <a:prstGeom prst="rect">
            <a:avLst/>
          </a:prstGeom>
          <a:ln w="12700">
            <a:miter lim="400000"/>
          </a:ln>
          <a:effectLst>
            <a:outerShdw sx="100000" sy="100000" kx="0" ky="0" algn="b" rotWithShape="0" blurRad="63500" dist="50800" dir="2879686">
              <a:srgbClr val="000000">
                <a:alpha val="80184"/>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defRPr sz="8100">
                <a:solidFill>
                  <a:srgbClr val="CCFCF9"/>
                </a:solidFill>
              </a:defRPr>
            </a:pPr>
            <a:r>
              <a:t> అవగాహన </a:t>
            </a:r>
            <a:r>
              <a:t> </a:t>
            </a:r>
            <a:r>
              <a:t>కలిగింది</a:t>
            </a:r>
            <a:r>
              <a:t> వుండుట</a:t>
            </a:r>
          </a:p>
        </p:txBody>
      </p:sp>
      <p:sp>
        <p:nvSpPr>
          <p:cNvPr id="181" name="The Source of Life &amp; You"/>
          <p:cNvSpPr txBox="1"/>
          <p:nvPr/>
        </p:nvSpPr>
        <p:spPr>
          <a:xfrm>
            <a:off x="1935603" y="3154006"/>
            <a:ext cx="9133594" cy="13106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sz="6800">
                <a:latin typeface="Times New Roman"/>
                <a:ea typeface="Times New Roman"/>
                <a:cs typeface="Times New Roman"/>
                <a:sym typeface="Times New Roman"/>
              </a:defRPr>
            </a:lvl1pPr>
          </a:lstStyle>
          <a:p>
            <a:pPr>
              <a:defRPr>
                <a:effectLst/>
              </a:defRPr>
            </a:pPr>
            <a:r>
              <a:t>  జీవిత మూలము &amp; మీరు</a:t>
            </a:r>
          </a:p>
        </p:txBody>
      </p:sp>
      <p:sp>
        <p:nvSpPr>
          <p:cNvPr id="182" name="The Life Core"/>
          <p:cNvSpPr txBox="1"/>
          <p:nvPr/>
        </p:nvSpPr>
        <p:spPr>
          <a:xfrm>
            <a:off x="35359" y="135474"/>
            <a:ext cx="12515470" cy="3041650"/>
          </a:xfrm>
          <a:prstGeom prst="rect">
            <a:avLst/>
          </a:prstGeom>
          <a:ln w="12700">
            <a:miter lim="400000"/>
          </a:ln>
          <a:effectLst>
            <a:outerShdw sx="100000" sy="100000" kx="0" ky="0" algn="b" rotWithShape="0" blurRad="88900" dist="50800" dir="3449094">
              <a:srgbClr val="000000">
                <a:alpha val="72013"/>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16500">
                <a:effectLst>
                  <a:outerShdw sx="100000" sy="100000" kx="0" ky="0" algn="b" rotWithShape="0" blurRad="12700" dist="25400" dir="18900000">
                    <a:srgbClr val="000000"/>
                  </a:outerShdw>
                </a:effectLst>
                <a:latin typeface="Times New Roman"/>
                <a:ea typeface="Times New Roman"/>
                <a:cs typeface="Times New Roman"/>
                <a:sym typeface="Times New Roman"/>
              </a:defRPr>
            </a:lvl1pPr>
          </a:lstStyle>
          <a:p>
            <a:pPr/>
            <a:r>
              <a:t> జీవిత కేంద్రం  </a:t>
            </a:r>
          </a:p>
        </p:txBody>
      </p:sp>
      <p:sp>
        <p:nvSpPr>
          <p:cNvPr id="183" name="సెషన్ #8"/>
          <p:cNvSpPr txBox="1"/>
          <p:nvPr/>
        </p:nvSpPr>
        <p:spPr>
          <a:xfrm>
            <a:off x="11567434" y="8416976"/>
            <a:ext cx="1163607" cy="12344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914400">
              <a:lnSpc>
                <a:spcPct val="110000"/>
              </a:lnSpc>
              <a:spcBef>
                <a:spcPts val="5900"/>
              </a:spcBef>
              <a:defRPr b="0" sz="7500"/>
            </a:lvl1pPr>
          </a:lstStyle>
          <a:p>
            <a:pPr>
              <a:defRPr>
                <a:effectLst/>
              </a:defRPr>
            </a:pPr>
            <a:r>
              <a:t>#4</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6" name="Lifebg.png" descr="Lifebg.png"/>
          <p:cNvPicPr>
            <a:picLocks noChangeAspect="1"/>
          </p:cNvPicPr>
          <p:nvPr/>
        </p:nvPicPr>
        <p:blipFill>
          <a:blip r:embed="rId2">
            <a:extLst/>
          </a:blip>
          <a:stretch>
            <a:fillRect/>
          </a:stretch>
        </p:blipFill>
        <p:spPr>
          <a:xfrm>
            <a:off x="-93934" y="0"/>
            <a:ext cx="13192668" cy="9753601"/>
          </a:xfrm>
          <a:prstGeom prst="rect">
            <a:avLst/>
          </a:prstGeom>
          <a:ln w="12700">
            <a:miter lim="400000"/>
          </a:ln>
        </p:spPr>
      </p:pic>
      <p:sp>
        <p:nvSpPr>
          <p:cNvPr id="67" name="Becoming Aware…"/>
          <p:cNvSpPr txBox="1"/>
          <p:nvPr/>
        </p:nvSpPr>
        <p:spPr>
          <a:xfrm>
            <a:off x="845355" y="4904747"/>
            <a:ext cx="10895480" cy="3072130"/>
          </a:xfrm>
          <a:prstGeom prst="rect">
            <a:avLst/>
          </a:prstGeom>
          <a:ln w="12700">
            <a:miter lim="400000"/>
          </a:ln>
          <a:effectLst>
            <a:outerShdw sx="100000" sy="100000" kx="0" ky="0" algn="b" rotWithShape="0" blurRad="63500" dist="50800" dir="2879686">
              <a:srgbClr val="000000">
                <a:alpha val="80184"/>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defRPr sz="8100">
                <a:solidFill>
                  <a:srgbClr val="CCFCF9"/>
                </a:solidFill>
              </a:defRPr>
            </a:pPr>
            <a:r>
              <a:t> అవగాహన </a:t>
            </a:r>
            <a:r>
              <a:t> </a:t>
            </a:r>
            <a:r>
              <a:t>కలిగింది</a:t>
            </a:r>
            <a:r>
              <a:t> వుండుట</a:t>
            </a:r>
          </a:p>
        </p:txBody>
      </p:sp>
      <p:sp>
        <p:nvSpPr>
          <p:cNvPr id="68" name="The Source of Life &amp; You"/>
          <p:cNvSpPr txBox="1"/>
          <p:nvPr/>
        </p:nvSpPr>
        <p:spPr>
          <a:xfrm>
            <a:off x="3167787" y="3217110"/>
            <a:ext cx="7538091" cy="10617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400">
                <a:latin typeface="Times New Roman"/>
                <a:ea typeface="Times New Roman"/>
                <a:cs typeface="Times New Roman"/>
                <a:sym typeface="Times New Roman"/>
              </a:defRPr>
            </a:lvl1pPr>
          </a:lstStyle>
          <a:p>
            <a:pPr>
              <a:defRPr>
                <a:effectLst/>
              </a:defRPr>
            </a:pPr>
            <a:r>
              <a:t>  జీవిత మూలము &amp; మీరు</a:t>
            </a:r>
          </a:p>
        </p:txBody>
      </p:sp>
      <p:sp>
        <p:nvSpPr>
          <p:cNvPr id="69" name="The Life Core"/>
          <p:cNvSpPr txBox="1"/>
          <p:nvPr/>
        </p:nvSpPr>
        <p:spPr>
          <a:xfrm>
            <a:off x="35358" y="135474"/>
            <a:ext cx="12515470" cy="3041650"/>
          </a:xfrm>
          <a:prstGeom prst="rect">
            <a:avLst/>
          </a:prstGeom>
          <a:ln w="12700">
            <a:miter lim="400000"/>
          </a:ln>
          <a:effectLst>
            <a:outerShdw sx="100000" sy="100000" kx="0" ky="0" algn="b" rotWithShape="0" blurRad="88900" dist="50800" dir="3449094">
              <a:srgbClr val="000000">
                <a:alpha val="72013"/>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16500">
                <a:effectLst>
                  <a:outerShdw sx="100000" sy="100000" kx="0" ky="0" algn="b" rotWithShape="0" blurRad="12700" dist="25400" dir="18900000">
                    <a:srgbClr val="000000"/>
                  </a:outerShdw>
                </a:effectLst>
                <a:latin typeface="Times New Roman"/>
                <a:ea typeface="Times New Roman"/>
                <a:cs typeface="Times New Roman"/>
                <a:sym typeface="Times New Roman"/>
              </a:defRPr>
            </a:lvl1pPr>
          </a:lstStyle>
          <a:p>
            <a:pPr/>
            <a:r>
              <a:t> జీవిత కేంద్రం  </a:t>
            </a:r>
          </a:p>
        </p:txBody>
      </p:sp>
      <p:sp>
        <p:nvSpPr>
          <p:cNvPr id="70" name="సెషన్ #8"/>
          <p:cNvSpPr txBox="1"/>
          <p:nvPr/>
        </p:nvSpPr>
        <p:spPr>
          <a:xfrm>
            <a:off x="11567435" y="8416977"/>
            <a:ext cx="1163607" cy="12344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914400">
              <a:lnSpc>
                <a:spcPct val="110000"/>
              </a:lnSpc>
              <a:spcBef>
                <a:spcPts val="5900"/>
              </a:spcBef>
              <a:defRPr b="0" sz="7500"/>
            </a:lvl1pPr>
          </a:lstStyle>
          <a:p>
            <a:pPr>
              <a:defRPr>
                <a:effectLst/>
              </a:defRPr>
            </a:pPr>
            <a:r>
              <a:t>#4</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 name="Becoming Aware"/>
          <p:cNvSpPr txBox="1"/>
          <p:nvPr/>
        </p:nvSpPr>
        <p:spPr>
          <a:xfrm>
            <a:off x="182426" y="1106933"/>
            <a:ext cx="6720703" cy="227482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90000"/>
              </a:lnSpc>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200">
                <a:solidFill>
                  <a:srgbClr val="000000"/>
                </a:solidFill>
                <a:latin typeface="Times New Roman"/>
                <a:ea typeface="Times New Roman"/>
                <a:cs typeface="Times New Roman"/>
                <a:sym typeface="Times New Roman"/>
              </a:defRPr>
            </a:lvl1pPr>
          </a:lstStyle>
          <a:p>
            <a:pPr>
              <a:defRPr>
                <a:effectLst/>
              </a:defRPr>
            </a:pPr>
            <a:r>
              <a:t>ఉండం అవగాహన కలిగింది</a:t>
            </a:r>
          </a:p>
        </p:txBody>
      </p:sp>
      <p:sp>
        <p:nvSpPr>
          <p:cNvPr id="73" name="Integrate with our lives…"/>
          <p:cNvSpPr txBox="1"/>
          <p:nvPr/>
        </p:nvSpPr>
        <p:spPr>
          <a:xfrm>
            <a:off x="76580" y="3296245"/>
            <a:ext cx="11507475" cy="63792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45440" indent="-345440" algn="l" defTabSz="457200">
              <a:spcBef>
                <a:spcPts val="10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700">
                <a:solidFill>
                  <a:srgbClr val="000000"/>
                </a:solidFill>
                <a:effectLst/>
                <a:latin typeface="Times New Roman"/>
                <a:ea typeface="Times New Roman"/>
                <a:cs typeface="Times New Roman"/>
                <a:sym typeface="Times New Roman"/>
              </a:defRPr>
            </a:pPr>
            <a:r>
              <a:t>మన జీవితాలతో కలిసిపోండి</a:t>
            </a:r>
          </a:p>
          <a:p>
            <a:pPr marL="345440" indent="-345440" algn="l" defTabSz="457200">
              <a:spcBef>
                <a:spcPts val="10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700">
                <a:solidFill>
                  <a:srgbClr val="000000"/>
                </a:solidFill>
                <a:effectLst/>
                <a:latin typeface="Times New Roman"/>
                <a:ea typeface="Times New Roman"/>
                <a:cs typeface="Times New Roman"/>
                <a:sym typeface="Times New Roman"/>
              </a:defRPr>
            </a:pPr>
            <a:r>
              <a:t>జీవితం ద్వారా నడపబడుతుంది </a:t>
            </a:r>
          </a:p>
          <a:p>
            <a:pPr marL="345440" indent="-345440" algn="l" defTabSz="457200">
              <a:spcBef>
                <a:spcPts val="10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700">
                <a:solidFill>
                  <a:srgbClr val="000000"/>
                </a:solidFill>
                <a:effectLst/>
                <a:latin typeface="Times New Roman"/>
                <a:ea typeface="Times New Roman"/>
                <a:cs typeface="Times New Roman"/>
                <a:sym typeface="Times New Roman"/>
              </a:defRPr>
            </a:pPr>
            <a:r>
              <a:t>కాని తెలియలేదు</a:t>
            </a:r>
          </a:p>
          <a:p>
            <a:pPr marL="345440" indent="-345440" algn="l" defTabSz="457200">
              <a:spcBef>
                <a:spcPts val="10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700">
                <a:solidFill>
                  <a:srgbClr val="000000"/>
                </a:solidFill>
                <a:effectLst/>
                <a:latin typeface="Times New Roman"/>
                <a:ea typeface="Times New Roman"/>
                <a:cs typeface="Times New Roman"/>
                <a:sym typeface="Times New Roman"/>
              </a:defRPr>
            </a:pPr>
            <a:r>
              <a:t>యుక్తవయస్సు యొక్క మార్పులు మరియు గుర్తింపుపై అవగాహన</a:t>
            </a:r>
          </a:p>
          <a:p>
            <a:pPr marL="345440" indent="-345440" algn="l" defTabSz="457200">
              <a:spcBef>
                <a:spcPts val="10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700">
                <a:solidFill>
                  <a:srgbClr val="000000"/>
                </a:solidFill>
                <a:effectLst/>
                <a:latin typeface="Times New Roman"/>
                <a:ea typeface="Times New Roman"/>
                <a:cs typeface="Times New Roman"/>
                <a:sym typeface="Times New Roman"/>
              </a:defRPr>
            </a:pPr>
            <a:r>
              <a:t>జీవితం యొక్క అజ్ఞానం మరియు ఆధారపడటం కృతజ్ఞతకు దారి తీస్తుంది</a:t>
            </a:r>
          </a:p>
          <a:p>
            <a:pPr marL="345440" indent="-345440" algn="l" defTabSz="457200">
              <a:spcBef>
                <a:spcPts val="10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700">
                <a:solidFill>
                  <a:srgbClr val="000000"/>
                </a:solidFill>
                <a:effectLst/>
                <a:latin typeface="Times New Roman"/>
                <a:ea typeface="Times New Roman"/>
                <a:cs typeface="Times New Roman"/>
                <a:sym typeface="Times New Roman"/>
              </a:defRPr>
            </a:pPr>
            <a:r>
              <a:t>భౌతికవాదం యొక్క గుండె మరియు మా వయస్సు</a:t>
            </a:r>
          </a:p>
        </p:txBody>
      </p:sp>
      <p:pic>
        <p:nvPicPr>
          <p:cNvPr id="74" name="pastedGraphic.pdf" descr="pastedGraphic.pdf"/>
          <p:cNvPicPr>
            <a:picLocks noChangeAspect="1"/>
          </p:cNvPicPr>
          <p:nvPr/>
        </p:nvPicPr>
        <p:blipFill>
          <a:blip r:embed="rId3">
            <a:extLst/>
          </a:blip>
          <a:stretch>
            <a:fillRect/>
          </a:stretch>
        </p:blipFill>
        <p:spPr>
          <a:xfrm>
            <a:off x="7740239" y="1304594"/>
            <a:ext cx="5160299" cy="3799625"/>
          </a:xfrm>
          <a:prstGeom prst="rect">
            <a:avLst/>
          </a:prstGeom>
          <a:ln w="12700">
            <a:miter lim="400000"/>
          </a:ln>
          <a:effectLst>
            <a:outerShdw sx="100000" sy="100000" kx="0" ky="0" algn="b" rotWithShape="0" blurRad="190500" dist="8455" dir="5400000">
              <a:srgbClr val="000000"/>
            </a:outerShdw>
          </a:effectLst>
        </p:spPr>
      </p:pic>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73">
                                            <p:bg/>
                                          </p:spTgt>
                                        </p:tgtEl>
                                        <p:attrNameLst>
                                          <p:attrName>style.visibility</p:attrName>
                                        </p:attrNameLst>
                                      </p:cBhvr>
                                      <p:to>
                                        <p:strVal val="visible"/>
                                      </p:to>
                                    </p:set>
                                    <p:anim calcmode="lin" valueType="num">
                                      <p:cBhvr>
                                        <p:cTn id="7" dur="2250" fill="hold"/>
                                        <p:tgtEl>
                                          <p:spTgt spid="73">
                                            <p:bg/>
                                          </p:spTgt>
                                        </p:tgtEl>
                                        <p:attrNameLst>
                                          <p:attrName>ppt_x</p:attrName>
                                        </p:attrNameLst>
                                      </p:cBhvr>
                                      <p:tavLst>
                                        <p:tav tm="0">
                                          <p:val>
                                            <p:strVal val="#ppt_x"/>
                                          </p:val>
                                        </p:tav>
                                        <p:tav tm="100000">
                                          <p:val>
                                            <p:strVal val="#ppt_x"/>
                                          </p:val>
                                        </p:tav>
                                      </p:tavLst>
                                    </p:anim>
                                    <p:anim calcmode="lin" valueType="num">
                                      <p:cBhvr>
                                        <p:cTn id="8" dur="2250" fill="hold"/>
                                        <p:tgtEl>
                                          <p:spTgt spid="73">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73">
                                            <p:txEl>
                                              <p:pRg st="0" end="0"/>
                                            </p:txEl>
                                          </p:spTgt>
                                        </p:tgtEl>
                                        <p:attrNameLst>
                                          <p:attrName>style.visibility</p:attrName>
                                        </p:attrNameLst>
                                      </p:cBhvr>
                                      <p:to>
                                        <p:strVal val="visible"/>
                                      </p:to>
                                    </p:set>
                                    <p:anim calcmode="lin" valueType="num">
                                      <p:cBhvr>
                                        <p:cTn id="11" dur="2250" fill="hold"/>
                                        <p:tgtEl>
                                          <p:spTgt spid="73">
                                            <p:txEl>
                                              <p:pRg st="0" end="0"/>
                                            </p:txEl>
                                          </p:spTgt>
                                        </p:tgtEl>
                                        <p:attrNameLst>
                                          <p:attrName>ppt_x</p:attrName>
                                        </p:attrNameLst>
                                      </p:cBhvr>
                                      <p:tavLst>
                                        <p:tav tm="0">
                                          <p:val>
                                            <p:strVal val="#ppt_x"/>
                                          </p:val>
                                        </p:tav>
                                        <p:tav tm="100000">
                                          <p:val>
                                            <p:strVal val="#ppt_x"/>
                                          </p:val>
                                        </p:tav>
                                      </p:tavLst>
                                    </p:anim>
                                    <p:anim calcmode="lin" valueType="num">
                                      <p:cBhvr>
                                        <p:cTn id="12" dur="2250" fill="hold"/>
                                        <p:tgtEl>
                                          <p:spTgt spid="7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250"/>
                            </p:stCondLst>
                            <p:childTnLst>
                              <p:par>
                                <p:cTn id="14" presetClass="entr" nodeType="afterEffect" presetSubtype="4" presetID="2" grpId="1" fill="hold">
                                  <p:stCondLst>
                                    <p:cond delay="0"/>
                                  </p:stCondLst>
                                  <p:iterate type="el" backwards="0">
                                    <p:tmAbs val="0"/>
                                  </p:iterate>
                                  <p:childTnLst>
                                    <p:set>
                                      <p:cBhvr>
                                        <p:cTn id="15" fill="hold"/>
                                        <p:tgtEl>
                                          <p:spTgt spid="73">
                                            <p:txEl>
                                              <p:pRg st="1" end="1"/>
                                            </p:txEl>
                                          </p:spTgt>
                                        </p:tgtEl>
                                        <p:attrNameLst>
                                          <p:attrName>style.visibility</p:attrName>
                                        </p:attrNameLst>
                                      </p:cBhvr>
                                      <p:to>
                                        <p:strVal val="visible"/>
                                      </p:to>
                                    </p:set>
                                    <p:anim calcmode="lin" valueType="num">
                                      <p:cBhvr>
                                        <p:cTn id="16" dur="2250" fill="hold"/>
                                        <p:tgtEl>
                                          <p:spTgt spid="73">
                                            <p:txEl>
                                              <p:pRg st="1" end="1"/>
                                            </p:txEl>
                                          </p:spTgt>
                                        </p:tgtEl>
                                        <p:attrNameLst>
                                          <p:attrName>ppt_x</p:attrName>
                                        </p:attrNameLst>
                                      </p:cBhvr>
                                      <p:tavLst>
                                        <p:tav tm="0">
                                          <p:val>
                                            <p:strVal val="#ppt_x"/>
                                          </p:val>
                                        </p:tav>
                                        <p:tav tm="100000">
                                          <p:val>
                                            <p:strVal val="#ppt_x"/>
                                          </p:val>
                                        </p:tav>
                                      </p:tavLst>
                                    </p:anim>
                                    <p:anim calcmode="lin" valueType="num">
                                      <p:cBhvr>
                                        <p:cTn id="17" dur="2250" fill="hold"/>
                                        <p:tgtEl>
                                          <p:spTgt spid="7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4500"/>
                            </p:stCondLst>
                            <p:childTnLst>
                              <p:par>
                                <p:cTn id="19" presetClass="entr" nodeType="afterEffect" presetSubtype="4" presetID="2" grpId="1" fill="hold">
                                  <p:stCondLst>
                                    <p:cond delay="0"/>
                                  </p:stCondLst>
                                  <p:iterate type="el" backwards="0">
                                    <p:tmAbs val="0"/>
                                  </p:iterate>
                                  <p:childTnLst>
                                    <p:set>
                                      <p:cBhvr>
                                        <p:cTn id="20" fill="hold"/>
                                        <p:tgtEl>
                                          <p:spTgt spid="73">
                                            <p:txEl>
                                              <p:pRg st="2" end="2"/>
                                            </p:txEl>
                                          </p:spTgt>
                                        </p:tgtEl>
                                        <p:attrNameLst>
                                          <p:attrName>style.visibility</p:attrName>
                                        </p:attrNameLst>
                                      </p:cBhvr>
                                      <p:to>
                                        <p:strVal val="visible"/>
                                      </p:to>
                                    </p:set>
                                    <p:anim calcmode="lin" valueType="num">
                                      <p:cBhvr>
                                        <p:cTn id="21" dur="2250" fill="hold"/>
                                        <p:tgtEl>
                                          <p:spTgt spid="73">
                                            <p:txEl>
                                              <p:pRg st="2" end="2"/>
                                            </p:txEl>
                                          </p:spTgt>
                                        </p:tgtEl>
                                        <p:attrNameLst>
                                          <p:attrName>ppt_x</p:attrName>
                                        </p:attrNameLst>
                                      </p:cBhvr>
                                      <p:tavLst>
                                        <p:tav tm="0">
                                          <p:val>
                                            <p:strVal val="#ppt_x"/>
                                          </p:val>
                                        </p:tav>
                                        <p:tav tm="100000">
                                          <p:val>
                                            <p:strVal val="#ppt_x"/>
                                          </p:val>
                                        </p:tav>
                                      </p:tavLst>
                                    </p:anim>
                                    <p:anim calcmode="lin" valueType="num">
                                      <p:cBhvr>
                                        <p:cTn id="22" dur="2250" fill="hold"/>
                                        <p:tgtEl>
                                          <p:spTgt spid="73">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6750"/>
                            </p:stCondLst>
                            <p:childTnLst>
                              <p:par>
                                <p:cTn id="24" presetClass="entr" nodeType="afterEffect" presetSubtype="16" presetID="23" grpId="2" fill="hold">
                                  <p:stCondLst>
                                    <p:cond delay="0"/>
                                  </p:stCondLst>
                                  <p:iterate type="el" backwards="0">
                                    <p:tmAbs val="0"/>
                                  </p:iterate>
                                  <p:childTnLst>
                                    <p:set>
                                      <p:cBhvr>
                                        <p:cTn id="25" fill="hold"/>
                                        <p:tgtEl>
                                          <p:spTgt spid="74"/>
                                        </p:tgtEl>
                                        <p:attrNameLst>
                                          <p:attrName>style.visibility</p:attrName>
                                        </p:attrNameLst>
                                      </p:cBhvr>
                                      <p:to>
                                        <p:strVal val="visible"/>
                                      </p:to>
                                    </p:set>
                                    <p:anim calcmode="lin" valueType="num">
                                      <p:cBhvr>
                                        <p:cTn id="26" dur="2500" fill="hold"/>
                                        <p:tgtEl>
                                          <p:spTgt spid="74"/>
                                        </p:tgtEl>
                                        <p:attrNameLst>
                                          <p:attrName>ppt_w</p:attrName>
                                        </p:attrNameLst>
                                      </p:cBhvr>
                                      <p:tavLst>
                                        <p:tav tm="0">
                                          <p:val>
                                            <p:fltVal val="0"/>
                                          </p:val>
                                        </p:tav>
                                        <p:tav tm="100000">
                                          <p:val>
                                            <p:strVal val="#ppt_w"/>
                                          </p:val>
                                        </p:tav>
                                      </p:tavLst>
                                    </p:anim>
                                    <p:anim calcmode="lin" valueType="num">
                                      <p:cBhvr>
                                        <p:cTn id="27" dur="2500" fill="hold"/>
                                        <p:tgtEl>
                                          <p:spTgt spid="74"/>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4" presetID="2" grpId="1" fill="hold">
                                  <p:stCondLst>
                                    <p:cond delay="0"/>
                                  </p:stCondLst>
                                  <p:iterate type="el" backwards="0">
                                    <p:tmAbs val="0"/>
                                  </p:iterate>
                                  <p:childTnLst>
                                    <p:set>
                                      <p:cBhvr>
                                        <p:cTn id="31" fill="hold"/>
                                        <p:tgtEl>
                                          <p:spTgt spid="73">
                                            <p:txEl>
                                              <p:pRg st="3" end="3"/>
                                            </p:txEl>
                                          </p:spTgt>
                                        </p:tgtEl>
                                        <p:attrNameLst>
                                          <p:attrName>style.visibility</p:attrName>
                                        </p:attrNameLst>
                                      </p:cBhvr>
                                      <p:to>
                                        <p:strVal val="visible"/>
                                      </p:to>
                                    </p:set>
                                    <p:anim calcmode="lin" valueType="num">
                                      <p:cBhvr>
                                        <p:cTn id="32" dur="2250" fill="hold"/>
                                        <p:tgtEl>
                                          <p:spTgt spid="73">
                                            <p:txEl>
                                              <p:pRg st="3" end="3"/>
                                            </p:txEl>
                                          </p:spTgt>
                                        </p:tgtEl>
                                        <p:attrNameLst>
                                          <p:attrName>ppt_x</p:attrName>
                                        </p:attrNameLst>
                                      </p:cBhvr>
                                      <p:tavLst>
                                        <p:tav tm="0">
                                          <p:val>
                                            <p:strVal val="#ppt_x"/>
                                          </p:val>
                                        </p:tav>
                                        <p:tav tm="100000">
                                          <p:val>
                                            <p:strVal val="#ppt_x"/>
                                          </p:val>
                                        </p:tav>
                                      </p:tavLst>
                                    </p:anim>
                                    <p:anim calcmode="lin" valueType="num">
                                      <p:cBhvr>
                                        <p:cTn id="33" dur="2250" fill="hold"/>
                                        <p:tgtEl>
                                          <p:spTgt spid="7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4" presetID="2" grpId="1" fill="hold">
                                  <p:stCondLst>
                                    <p:cond delay="0"/>
                                  </p:stCondLst>
                                  <p:iterate type="el" backwards="0">
                                    <p:tmAbs val="0"/>
                                  </p:iterate>
                                  <p:childTnLst>
                                    <p:set>
                                      <p:cBhvr>
                                        <p:cTn id="37" fill="hold"/>
                                        <p:tgtEl>
                                          <p:spTgt spid="73">
                                            <p:txEl>
                                              <p:pRg st="4" end="4"/>
                                            </p:txEl>
                                          </p:spTgt>
                                        </p:tgtEl>
                                        <p:attrNameLst>
                                          <p:attrName>style.visibility</p:attrName>
                                        </p:attrNameLst>
                                      </p:cBhvr>
                                      <p:to>
                                        <p:strVal val="visible"/>
                                      </p:to>
                                    </p:set>
                                    <p:anim calcmode="lin" valueType="num">
                                      <p:cBhvr>
                                        <p:cTn id="38" dur="2250" fill="hold"/>
                                        <p:tgtEl>
                                          <p:spTgt spid="73">
                                            <p:txEl>
                                              <p:pRg st="4" end="4"/>
                                            </p:txEl>
                                          </p:spTgt>
                                        </p:tgtEl>
                                        <p:attrNameLst>
                                          <p:attrName>ppt_x</p:attrName>
                                        </p:attrNameLst>
                                      </p:cBhvr>
                                      <p:tavLst>
                                        <p:tav tm="0">
                                          <p:val>
                                            <p:strVal val="#ppt_x"/>
                                          </p:val>
                                        </p:tav>
                                        <p:tav tm="100000">
                                          <p:val>
                                            <p:strVal val="#ppt_x"/>
                                          </p:val>
                                        </p:tav>
                                      </p:tavLst>
                                    </p:anim>
                                    <p:anim calcmode="lin" valueType="num">
                                      <p:cBhvr>
                                        <p:cTn id="39" dur="2250" fill="hold"/>
                                        <p:tgtEl>
                                          <p:spTgt spid="7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4" presetID="2" grpId="1" fill="hold">
                                  <p:stCondLst>
                                    <p:cond delay="0"/>
                                  </p:stCondLst>
                                  <p:iterate type="el" backwards="0">
                                    <p:tmAbs val="0"/>
                                  </p:iterate>
                                  <p:childTnLst>
                                    <p:set>
                                      <p:cBhvr>
                                        <p:cTn id="43" fill="hold"/>
                                        <p:tgtEl>
                                          <p:spTgt spid="73">
                                            <p:txEl>
                                              <p:pRg st="5" end="5"/>
                                            </p:txEl>
                                          </p:spTgt>
                                        </p:tgtEl>
                                        <p:attrNameLst>
                                          <p:attrName>style.visibility</p:attrName>
                                        </p:attrNameLst>
                                      </p:cBhvr>
                                      <p:to>
                                        <p:strVal val="visible"/>
                                      </p:to>
                                    </p:set>
                                    <p:anim calcmode="lin" valueType="num">
                                      <p:cBhvr>
                                        <p:cTn id="44" dur="2250" fill="hold"/>
                                        <p:tgtEl>
                                          <p:spTgt spid="73">
                                            <p:txEl>
                                              <p:pRg st="5" end="5"/>
                                            </p:txEl>
                                          </p:spTgt>
                                        </p:tgtEl>
                                        <p:attrNameLst>
                                          <p:attrName>ppt_x</p:attrName>
                                        </p:attrNameLst>
                                      </p:cBhvr>
                                      <p:tavLst>
                                        <p:tav tm="0">
                                          <p:val>
                                            <p:strVal val="#ppt_x"/>
                                          </p:val>
                                        </p:tav>
                                        <p:tav tm="100000">
                                          <p:val>
                                            <p:strVal val="#ppt_x"/>
                                          </p:val>
                                        </p:tav>
                                      </p:tavLst>
                                    </p:anim>
                                    <p:anim calcmode="lin" valueType="num">
                                      <p:cBhvr>
                                        <p:cTn id="45" dur="2250" fill="hold"/>
                                        <p:tgtEl>
                                          <p:spTgt spid="7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3" grpId="1"/>
      <p:bldP build="whole" bldLvl="1" animBg="1" rev="0" advAuto="0" spid="74" grpId="2"/>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 name="A Hidden Spiritual Problem"/>
          <p:cNvSpPr txBox="1"/>
          <p:nvPr/>
        </p:nvSpPr>
        <p:spPr>
          <a:xfrm>
            <a:off x="1322932" y="1151214"/>
            <a:ext cx="10358934" cy="11328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800">
                <a:solidFill>
                  <a:srgbClr val="000000"/>
                </a:solidFill>
                <a:latin typeface="Times New Roman"/>
                <a:ea typeface="Times New Roman"/>
                <a:cs typeface="Times New Roman"/>
                <a:sym typeface="Times New Roman"/>
              </a:defRPr>
            </a:lvl1pPr>
          </a:lstStyle>
          <a:p>
            <a:pPr>
              <a:defRPr>
                <a:effectLst/>
              </a:defRPr>
            </a:pPr>
            <a:r>
              <a:t>వక దాచబడిన ఆధ్యాత్మిక సమస్య</a:t>
            </a:r>
          </a:p>
        </p:txBody>
      </p:sp>
      <p:sp>
        <p:nvSpPr>
          <p:cNvPr id="79" name="Ignorance of spiritual life.…"/>
          <p:cNvSpPr txBox="1"/>
          <p:nvPr/>
        </p:nvSpPr>
        <p:spPr>
          <a:xfrm>
            <a:off x="164661" y="2004626"/>
            <a:ext cx="12769276" cy="464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45439" indent="-345439" algn="l" defTabSz="457200">
              <a:spcBef>
                <a:spcPts val="13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000">
                <a:solidFill>
                  <a:srgbClr val="000000"/>
                </a:solidFill>
                <a:effectLst/>
                <a:latin typeface="Times New Roman"/>
                <a:ea typeface="Times New Roman"/>
                <a:cs typeface="Times New Roman"/>
                <a:sym typeface="Times New Roman"/>
              </a:defRPr>
            </a:pPr>
            <a:r>
              <a:t>ఆధ్యాత్మిక జీవితం యొక్క అజ్ఞానం.</a:t>
            </a:r>
          </a:p>
          <a:p>
            <a:pPr marL="345439" indent="-345439" algn="l" defTabSz="457200">
              <a:spcBef>
                <a:spcPts val="13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i="1" sz="3000">
                <a:solidFill>
                  <a:srgbClr val="000000"/>
                </a:solidFill>
                <a:effectLst/>
                <a:latin typeface="Times New Roman"/>
                <a:ea typeface="Times New Roman"/>
                <a:cs typeface="Times New Roman"/>
                <a:sym typeface="Times New Roman"/>
              </a:defRPr>
            </a:pPr>
            <a:r>
              <a:t>శరీర  జీవితం—by </a:t>
            </a:r>
            <a:r>
              <a:rPr i="0"/>
              <a:t> రే స్టెడ్‌మాన్ -  దేవుని ప్రజలు ఆధ్యాత్మిక బహుమతుల గురించి అలాగే దేవుని ఆత్మ గురించి తెలుసుకుంటారు-.</a:t>
            </a:r>
          </a:p>
          <a:p>
            <a:pPr marL="345439" indent="-345439" algn="l" defTabSz="457200">
              <a:spcBef>
                <a:spcPts val="13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000">
                <a:solidFill>
                  <a:srgbClr val="000000"/>
                </a:solidFill>
                <a:effectLst/>
                <a:latin typeface="Times New Roman"/>
                <a:ea typeface="Times New Roman"/>
                <a:cs typeface="Times New Roman"/>
                <a:sym typeface="Times New Roman"/>
              </a:defRPr>
            </a:pPr>
            <a:r>
              <a:t>ఆకర్షణీయమైన ఉద్యమం కూడా కనెక్షన్‌ని ఏర్పరచడంలో సహాయపడుతుంది కానీ కొన్నిసార్లు సృష్టిస్తుంది  సరిర జీవితాని, స్పృహ కలిగించింది.నీ పరధ్యానం.</a:t>
            </a:r>
          </a:p>
          <a:p>
            <a:pPr marL="345439" indent="-345439" algn="l" defTabSz="457200">
              <a:spcBef>
                <a:spcPts val="13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000">
                <a:solidFill>
                  <a:srgbClr val="000000"/>
                </a:solidFill>
                <a:effectLst/>
                <a:latin typeface="Times New Roman"/>
                <a:ea typeface="Times New Roman"/>
                <a:cs typeface="Times New Roman"/>
                <a:sym typeface="Times New Roman"/>
              </a:defRPr>
            </a:pPr>
            <a:r>
              <a:t>మనలో పని చేస్తున్న దేవుని సజీవమైన ఆత్మను మన క్రైస్తవ జీవితాల నుండి ఎంతగా విడదీస్తామో, అంత ఎక్కువగా మనం ఆత్మీయంగా చనిపోతాము. </a:t>
            </a:r>
          </a:p>
        </p:txBody>
      </p:sp>
      <p:sp>
        <p:nvSpPr>
          <p:cNvPr id="80" name="“Brethren, join in following my example, and observe those who walk according to the pattern you have in us. For many walk, of whom I often told you, and now tell you even weeping, that they are enemies of the cross of Christ, whose end is destruction, w"/>
          <p:cNvSpPr/>
          <p:nvPr/>
        </p:nvSpPr>
        <p:spPr>
          <a:xfrm>
            <a:off x="-1" y="6657379"/>
            <a:ext cx="13004802" cy="3073401"/>
          </a:xfrm>
          <a:prstGeom prst="rect">
            <a:avLst/>
          </a:prstGeom>
          <a:gradFill>
            <a:gsLst>
              <a:gs pos="0">
                <a:srgbClr val="0070FB"/>
              </a:gs>
              <a:gs pos="100000">
                <a:srgbClr val="3196BE"/>
              </a:gs>
            </a:gsLst>
            <a:lin ang="5400000"/>
          </a:gra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203200" tIns="203200" rIns="203200" bIns="203200" anchor="ctr">
            <a:spAutoFit/>
          </a:bodyPr>
          <a:lstStyle/>
          <a:p>
            <a:pPr algn="just">
              <a:lnSpc>
                <a:spcPct val="80000"/>
              </a:lnSpc>
              <a:defRPr b="0" sz="2800">
                <a:latin typeface="Helvetica Light"/>
                <a:ea typeface="Helvetica Light"/>
                <a:cs typeface="Helvetica Light"/>
                <a:sym typeface="Helvetica Light"/>
              </a:defRPr>
            </a:pPr>
            <a:r>
              <a:t>"సహోదరులారా, మీరు నన్ను పోలి నడచుకొనుడి; మేము మీకు మాదిరియై యున్న ప్రకారము నడుచుకొనువారిని గురి పెట్టి చూడుడి.”18 అనేకులు క్రీస్తు సిలువకు శత్రువులుగా నడుచుకొనుచున్నారు</a:t>
            </a:r>
            <a:r>
              <a:t>l</a:t>
            </a:r>
            <a:r>
              <a:t>; వీరిని గూర్చి మీతో అనేక పర్యాయములు చెప్పి ఇప్పుడును ఏడ్చుచు చెప్పుచున్నాను.19"నాశనమే వారి అంతము, వారి కడుపే వారి దేవుడు. వారు తాము సిగ్గుపవలసిన విషయములకై వారు అతిశయపడుచున్నారు, భూ సంబంధమైన వాటి యందే మనస్సు నుంచుచున్నారు.” (Philip 3:17-19).</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79">
                                            <p:bg/>
                                          </p:spTgt>
                                        </p:tgtEl>
                                        <p:attrNameLst>
                                          <p:attrName>style.visibility</p:attrName>
                                        </p:attrNameLst>
                                      </p:cBhvr>
                                      <p:to>
                                        <p:strVal val="visible"/>
                                      </p:to>
                                    </p:set>
                                    <p:anim calcmode="lin" valueType="num">
                                      <p:cBhvr>
                                        <p:cTn id="7" dur="2500" fill="hold"/>
                                        <p:tgtEl>
                                          <p:spTgt spid="79">
                                            <p:bg/>
                                          </p:spTgt>
                                        </p:tgtEl>
                                        <p:attrNameLst>
                                          <p:attrName>ppt_w</p:attrName>
                                        </p:attrNameLst>
                                      </p:cBhvr>
                                      <p:tavLst>
                                        <p:tav tm="0">
                                          <p:val>
                                            <p:fltVal val="0"/>
                                          </p:val>
                                        </p:tav>
                                        <p:tav tm="100000">
                                          <p:val>
                                            <p:strVal val="#ppt_w"/>
                                          </p:val>
                                        </p:tav>
                                      </p:tavLst>
                                    </p:anim>
                                    <p:anim calcmode="lin" valueType="num">
                                      <p:cBhvr>
                                        <p:cTn id="8" dur="2500" fill="hold"/>
                                        <p:tgtEl>
                                          <p:spTgt spid="79">
                                            <p:bg/>
                                          </p:spTgt>
                                        </p:tgtEl>
                                        <p:attrNameLst>
                                          <p:attrName>ppt_h</p:attrName>
                                        </p:attrNameLst>
                                      </p:cBhvr>
                                      <p:tavLst>
                                        <p:tav tm="0">
                                          <p:val>
                                            <p:fltVal val="0"/>
                                          </p:val>
                                        </p:tav>
                                        <p:tav tm="100000">
                                          <p:val>
                                            <p:strVal val="#ppt_h"/>
                                          </p:val>
                                        </p:tav>
                                      </p:tavLst>
                                    </p:anim>
                                  </p:childTnLst>
                                </p:cTn>
                              </p:par>
                              <p:par>
                                <p:cTn id="9" presetClass="entr" nodeType="withEffect" presetSubtype="16" presetID="23" grpId="1" fill="hold">
                                  <p:stCondLst>
                                    <p:cond delay="0"/>
                                  </p:stCondLst>
                                  <p:iterate type="el" backwards="0">
                                    <p:tmAbs val="0"/>
                                  </p:iterate>
                                  <p:childTnLst>
                                    <p:set>
                                      <p:cBhvr>
                                        <p:cTn id="10" fill="hold"/>
                                        <p:tgtEl>
                                          <p:spTgt spid="79">
                                            <p:txEl>
                                              <p:pRg st="0" end="0"/>
                                            </p:txEl>
                                          </p:spTgt>
                                        </p:tgtEl>
                                        <p:attrNameLst>
                                          <p:attrName>style.visibility</p:attrName>
                                        </p:attrNameLst>
                                      </p:cBhvr>
                                      <p:to>
                                        <p:strVal val="visible"/>
                                      </p:to>
                                    </p:set>
                                    <p:anim calcmode="lin" valueType="num">
                                      <p:cBhvr>
                                        <p:cTn id="11" dur="2500" fill="hold"/>
                                        <p:tgtEl>
                                          <p:spTgt spid="79">
                                            <p:txEl>
                                              <p:pRg st="0" end="0"/>
                                            </p:txEl>
                                          </p:spTgt>
                                        </p:tgtEl>
                                        <p:attrNameLst>
                                          <p:attrName>ppt_w</p:attrName>
                                        </p:attrNameLst>
                                      </p:cBhvr>
                                      <p:tavLst>
                                        <p:tav tm="0">
                                          <p:val>
                                            <p:fltVal val="0"/>
                                          </p:val>
                                        </p:tav>
                                        <p:tav tm="100000">
                                          <p:val>
                                            <p:strVal val="#ppt_w"/>
                                          </p:val>
                                        </p:tav>
                                      </p:tavLst>
                                    </p:anim>
                                    <p:anim calcmode="lin" valueType="num">
                                      <p:cBhvr>
                                        <p:cTn id="12" dur="2500" fill="hold"/>
                                        <p:tgtEl>
                                          <p:spTgt spid="79">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Class="entr" nodeType="afterEffect" presetSubtype="16" presetID="23" grpId="1" fill="hold">
                                  <p:stCondLst>
                                    <p:cond delay="0"/>
                                  </p:stCondLst>
                                  <p:iterate type="el" backwards="0">
                                    <p:tmAbs val="0"/>
                                  </p:iterate>
                                  <p:childTnLst>
                                    <p:set>
                                      <p:cBhvr>
                                        <p:cTn id="15" fill="hold"/>
                                        <p:tgtEl>
                                          <p:spTgt spid="79">
                                            <p:txEl>
                                              <p:pRg st="1" end="1"/>
                                            </p:txEl>
                                          </p:spTgt>
                                        </p:tgtEl>
                                        <p:attrNameLst>
                                          <p:attrName>style.visibility</p:attrName>
                                        </p:attrNameLst>
                                      </p:cBhvr>
                                      <p:to>
                                        <p:strVal val="visible"/>
                                      </p:to>
                                    </p:set>
                                    <p:anim calcmode="lin" valueType="num">
                                      <p:cBhvr>
                                        <p:cTn id="16" dur="2500" fill="hold"/>
                                        <p:tgtEl>
                                          <p:spTgt spid="79">
                                            <p:txEl>
                                              <p:pRg st="1" end="1"/>
                                            </p:txEl>
                                          </p:spTgt>
                                        </p:tgtEl>
                                        <p:attrNameLst>
                                          <p:attrName>ppt_w</p:attrName>
                                        </p:attrNameLst>
                                      </p:cBhvr>
                                      <p:tavLst>
                                        <p:tav tm="0">
                                          <p:val>
                                            <p:fltVal val="0"/>
                                          </p:val>
                                        </p:tav>
                                        <p:tav tm="100000">
                                          <p:val>
                                            <p:strVal val="#ppt_w"/>
                                          </p:val>
                                        </p:tav>
                                      </p:tavLst>
                                    </p:anim>
                                    <p:anim calcmode="lin" valueType="num">
                                      <p:cBhvr>
                                        <p:cTn id="17" dur="2500" fill="hold"/>
                                        <p:tgtEl>
                                          <p:spTgt spid="7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16" presetID="23" grpId="1" fill="hold">
                                  <p:stCondLst>
                                    <p:cond delay="0"/>
                                  </p:stCondLst>
                                  <p:iterate type="el" backwards="0">
                                    <p:tmAbs val="0"/>
                                  </p:iterate>
                                  <p:childTnLst>
                                    <p:set>
                                      <p:cBhvr>
                                        <p:cTn id="21" fill="hold"/>
                                        <p:tgtEl>
                                          <p:spTgt spid="79">
                                            <p:txEl>
                                              <p:pRg st="2" end="2"/>
                                            </p:txEl>
                                          </p:spTgt>
                                        </p:tgtEl>
                                        <p:attrNameLst>
                                          <p:attrName>style.visibility</p:attrName>
                                        </p:attrNameLst>
                                      </p:cBhvr>
                                      <p:to>
                                        <p:strVal val="visible"/>
                                      </p:to>
                                    </p:set>
                                    <p:anim calcmode="lin" valueType="num">
                                      <p:cBhvr>
                                        <p:cTn id="22" dur="2500" fill="hold"/>
                                        <p:tgtEl>
                                          <p:spTgt spid="79">
                                            <p:txEl>
                                              <p:pRg st="2" end="2"/>
                                            </p:txEl>
                                          </p:spTgt>
                                        </p:tgtEl>
                                        <p:attrNameLst>
                                          <p:attrName>ppt_w</p:attrName>
                                        </p:attrNameLst>
                                      </p:cBhvr>
                                      <p:tavLst>
                                        <p:tav tm="0">
                                          <p:val>
                                            <p:fltVal val="0"/>
                                          </p:val>
                                        </p:tav>
                                        <p:tav tm="100000">
                                          <p:val>
                                            <p:strVal val="#ppt_w"/>
                                          </p:val>
                                        </p:tav>
                                      </p:tavLst>
                                    </p:anim>
                                    <p:anim calcmode="lin" valueType="num">
                                      <p:cBhvr>
                                        <p:cTn id="23" dur="2500" fill="hold"/>
                                        <p:tgtEl>
                                          <p:spTgt spid="7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16" presetID="23" grpId="1" fill="hold">
                                  <p:stCondLst>
                                    <p:cond delay="0"/>
                                  </p:stCondLst>
                                  <p:iterate type="el" backwards="0">
                                    <p:tmAbs val="0"/>
                                  </p:iterate>
                                  <p:childTnLst>
                                    <p:set>
                                      <p:cBhvr>
                                        <p:cTn id="27" fill="hold"/>
                                        <p:tgtEl>
                                          <p:spTgt spid="79">
                                            <p:txEl>
                                              <p:pRg st="3" end="3"/>
                                            </p:txEl>
                                          </p:spTgt>
                                        </p:tgtEl>
                                        <p:attrNameLst>
                                          <p:attrName>style.visibility</p:attrName>
                                        </p:attrNameLst>
                                      </p:cBhvr>
                                      <p:to>
                                        <p:strVal val="visible"/>
                                      </p:to>
                                    </p:set>
                                    <p:anim calcmode="lin" valueType="num">
                                      <p:cBhvr>
                                        <p:cTn id="28" dur="2500" fill="hold"/>
                                        <p:tgtEl>
                                          <p:spTgt spid="79">
                                            <p:txEl>
                                              <p:pRg st="3" end="3"/>
                                            </p:txEl>
                                          </p:spTgt>
                                        </p:tgtEl>
                                        <p:attrNameLst>
                                          <p:attrName>ppt_w</p:attrName>
                                        </p:attrNameLst>
                                      </p:cBhvr>
                                      <p:tavLst>
                                        <p:tav tm="0">
                                          <p:val>
                                            <p:fltVal val="0"/>
                                          </p:val>
                                        </p:tav>
                                        <p:tav tm="100000">
                                          <p:val>
                                            <p:strVal val="#ppt_w"/>
                                          </p:val>
                                        </p:tav>
                                      </p:tavLst>
                                    </p:anim>
                                    <p:anim calcmode="lin" valueType="num">
                                      <p:cBhvr>
                                        <p:cTn id="29" dur="2500" fill="hold"/>
                                        <p:tgtEl>
                                          <p:spTgt spid="7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8" presetID="2" grpId="2" fill="hold">
                                  <p:stCondLst>
                                    <p:cond delay="0"/>
                                  </p:stCondLst>
                                  <p:iterate type="el" backwards="0">
                                    <p:tmAbs val="0"/>
                                  </p:iterate>
                                  <p:childTnLst>
                                    <p:set>
                                      <p:cBhvr>
                                        <p:cTn id="33" fill="hold"/>
                                        <p:tgtEl>
                                          <p:spTgt spid="80"/>
                                        </p:tgtEl>
                                        <p:attrNameLst>
                                          <p:attrName>style.visibility</p:attrName>
                                        </p:attrNameLst>
                                      </p:cBhvr>
                                      <p:to>
                                        <p:strVal val="visible"/>
                                      </p:to>
                                    </p:set>
                                    <p:anim calcmode="lin" valueType="num">
                                      <p:cBhvr>
                                        <p:cTn id="34" dur="2250" fill="hold"/>
                                        <p:tgtEl>
                                          <p:spTgt spid="80"/>
                                        </p:tgtEl>
                                        <p:attrNameLst>
                                          <p:attrName>ppt_x</p:attrName>
                                        </p:attrNameLst>
                                      </p:cBhvr>
                                      <p:tavLst>
                                        <p:tav tm="0">
                                          <p:val>
                                            <p:strVal val="0-#ppt_w/2"/>
                                          </p:val>
                                        </p:tav>
                                        <p:tav tm="100000">
                                          <p:val>
                                            <p:strVal val="#ppt_x"/>
                                          </p:val>
                                        </p:tav>
                                      </p:tavLst>
                                    </p:anim>
                                    <p:anim calcmode="lin" valueType="num">
                                      <p:cBhvr>
                                        <p:cTn id="35" dur="2250" fill="hold"/>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9" grpId="1"/>
      <p:bldP build="whole" bldLvl="1" animBg="1" rev="0" advAuto="0" spid="80" grpId="2"/>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 name="Revivals of Old"/>
          <p:cNvSpPr txBox="1"/>
          <p:nvPr/>
        </p:nvSpPr>
        <p:spPr>
          <a:xfrm>
            <a:off x="2419927" y="1259444"/>
            <a:ext cx="8530530" cy="11328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800">
                <a:solidFill>
                  <a:srgbClr val="000000"/>
                </a:solidFill>
                <a:latin typeface="Times New Roman"/>
                <a:ea typeface="Times New Roman"/>
                <a:cs typeface="Times New Roman"/>
                <a:sym typeface="Times New Roman"/>
              </a:defRPr>
            </a:lvl1pPr>
          </a:lstStyle>
          <a:p>
            <a:pPr>
              <a:defRPr>
                <a:effectLst/>
              </a:defRPr>
            </a:pPr>
            <a:r>
              <a:t>పాత పునరుద్ధరణలు </a:t>
            </a:r>
          </a:p>
        </p:txBody>
      </p:sp>
      <p:sp>
        <p:nvSpPr>
          <p:cNvPr id="83" name="Previous revivals restored an awareness of God’s presence.…"/>
          <p:cNvSpPr txBox="1"/>
          <p:nvPr/>
        </p:nvSpPr>
        <p:spPr>
          <a:xfrm>
            <a:off x="385686" y="2350852"/>
            <a:ext cx="12233428" cy="34493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45440" indent="-345440" algn="l" defTabSz="457200">
              <a:spcBef>
                <a:spcPts val="6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400">
                <a:solidFill>
                  <a:srgbClr val="000000"/>
                </a:solidFill>
                <a:effectLst/>
                <a:latin typeface="Times New Roman"/>
                <a:ea typeface="Times New Roman"/>
                <a:cs typeface="Times New Roman"/>
                <a:sym typeface="Times New Roman"/>
              </a:defRPr>
            </a:pPr>
            <a:r>
              <a:t>మునుపటి పునరుద్ధరణలు దేవుని ఉనికిని గురించిన అవగాహనను పునరుద్ధరించాయి. </a:t>
            </a:r>
          </a:p>
          <a:p>
            <a:pPr marL="345440" indent="-345440" algn="l" defTabSz="457200">
              <a:spcBef>
                <a:spcPts val="6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400">
                <a:solidFill>
                  <a:srgbClr val="000000"/>
                </a:solidFill>
                <a:effectLst/>
                <a:latin typeface="Times New Roman"/>
                <a:ea typeface="Times New Roman"/>
                <a:cs typeface="Times New Roman"/>
                <a:sym typeface="Times New Roman"/>
              </a:defRPr>
            </a:pPr>
            <a:r>
              <a:t>వారి పని గురించి కాదు కానీ వారిలో దేవుని ఆత్మ ఉంది.</a:t>
            </a:r>
          </a:p>
          <a:p>
            <a:pPr marL="345440" indent="-345440" algn="l" defTabSz="457200">
              <a:spcBef>
                <a:spcPts val="6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400">
                <a:solidFill>
                  <a:srgbClr val="000000"/>
                </a:solidFill>
                <a:effectLst/>
                <a:latin typeface="Times New Roman"/>
                <a:ea typeface="Times New Roman"/>
                <a:cs typeface="Times New Roman"/>
                <a:sym typeface="Times New Roman"/>
              </a:defRPr>
            </a:pPr>
            <a:r>
              <a:t>అజ్ఞానం మతపరమైన మానవతావాదం / మానవకేంద్రీకృత ప్రపంచాన్ని సృష్టిస్తుంది.</a:t>
            </a:r>
          </a:p>
        </p:txBody>
      </p:sp>
      <p:sp>
        <p:nvSpPr>
          <p:cNvPr id="84" name="అసమానమైన సువార్త చేరుకో ను ఈరోజు…"/>
          <p:cNvSpPr txBox="1"/>
          <p:nvPr/>
        </p:nvSpPr>
        <p:spPr>
          <a:xfrm>
            <a:off x="350100" y="6054088"/>
            <a:ext cx="12670182" cy="36398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spcBef>
                <a:spcPts val="3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400">
                <a:solidFill>
                  <a:srgbClr val="000000"/>
                </a:solidFill>
                <a:effectLst/>
                <a:latin typeface="Times New Roman"/>
                <a:ea typeface="Times New Roman"/>
                <a:cs typeface="Times New Roman"/>
                <a:sym typeface="Times New Roman"/>
              </a:defRPr>
            </a:pPr>
            <a:r>
              <a:t>అసమానమైన సువార్త చేరుకో ను ఈరోజు</a:t>
            </a:r>
            <a:endParaRPr b="0"/>
          </a:p>
          <a:p>
            <a:pPr algn="l" defTabSz="457200">
              <a:spcBef>
                <a:spcPts val="9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400">
                <a:solidFill>
                  <a:srgbClr val="000000"/>
                </a:solidFill>
                <a:effectLst/>
                <a:latin typeface="Times New Roman"/>
                <a:ea typeface="Times New Roman"/>
                <a:cs typeface="Times New Roman"/>
                <a:sym typeface="Times New Roman"/>
              </a:defRPr>
            </a:pPr>
            <a:r>
              <a:t>ప్రతి సంవత్సరం 5,000,000 మంది పురుషులు, మహిళలు మరియు పిల్లలు మొదటిసారిగా సువార్తను విన్నారు. </a:t>
            </a:r>
          </a:p>
          <a:p>
            <a:pPr marL="345440" indent="-345440" algn="l" defTabSz="457200">
              <a:spcBef>
                <a:spcPts val="9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400">
                <a:solidFill>
                  <a:srgbClr val="000000"/>
                </a:solidFill>
                <a:effectLst/>
                <a:latin typeface="Times New Roman"/>
                <a:ea typeface="Times New Roman"/>
                <a:cs typeface="Times New Roman"/>
                <a:sym typeface="Times New Roman"/>
              </a:defRPr>
            </a:pPr>
            <a:r>
              <a:t>178,000 మంది ఈరోజు మొదటిసారిగా శుభవార్తను విన్నారు.</a:t>
            </a:r>
          </a:p>
          <a:p>
            <a:pPr marL="345440" indent="-345440" algn="l" defTabSz="457200">
              <a:spcBef>
                <a:spcPts val="9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400">
                <a:solidFill>
                  <a:srgbClr val="000000"/>
                </a:solidFill>
                <a:effectLst/>
                <a:latin typeface="Times New Roman"/>
                <a:ea typeface="Times New Roman"/>
                <a:cs typeface="Times New Roman"/>
                <a:sym typeface="Times New Roman"/>
              </a:defRPr>
            </a:pPr>
            <a:r>
              <a:t>గత 12 నెలల్లో 50,000 కొత్త చర్చిలు ప్రారంభించబడ్డాయి.</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83">
                                            <p:bg/>
                                          </p:spTgt>
                                        </p:tgtEl>
                                        <p:attrNameLst>
                                          <p:attrName>style.visibility</p:attrName>
                                        </p:attrNameLst>
                                      </p:cBhvr>
                                      <p:to>
                                        <p:strVal val="visible"/>
                                      </p:to>
                                    </p:set>
                                    <p:anim calcmode="lin" valueType="num">
                                      <p:cBhvr>
                                        <p:cTn id="7" dur="2000" fill="hold"/>
                                        <p:tgtEl>
                                          <p:spTgt spid="83">
                                            <p:bg/>
                                          </p:spTgt>
                                        </p:tgtEl>
                                        <p:attrNameLst>
                                          <p:attrName>ppt_x</p:attrName>
                                        </p:attrNameLst>
                                      </p:cBhvr>
                                      <p:tavLst>
                                        <p:tav tm="0">
                                          <p:val>
                                            <p:strVal val="#ppt_x"/>
                                          </p:val>
                                        </p:tav>
                                        <p:tav tm="100000">
                                          <p:val>
                                            <p:strVal val="#ppt_x"/>
                                          </p:val>
                                        </p:tav>
                                      </p:tavLst>
                                    </p:anim>
                                    <p:anim calcmode="lin" valueType="num">
                                      <p:cBhvr>
                                        <p:cTn id="8" dur="2000" fill="hold"/>
                                        <p:tgtEl>
                                          <p:spTgt spid="83">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83">
                                            <p:txEl>
                                              <p:pRg st="0" end="0"/>
                                            </p:txEl>
                                          </p:spTgt>
                                        </p:tgtEl>
                                        <p:attrNameLst>
                                          <p:attrName>style.visibility</p:attrName>
                                        </p:attrNameLst>
                                      </p:cBhvr>
                                      <p:to>
                                        <p:strVal val="visible"/>
                                      </p:to>
                                    </p:set>
                                    <p:anim calcmode="lin" valueType="num">
                                      <p:cBhvr>
                                        <p:cTn id="11" dur="2000" fill="hold"/>
                                        <p:tgtEl>
                                          <p:spTgt spid="83">
                                            <p:txEl>
                                              <p:pRg st="0" end="0"/>
                                            </p:txEl>
                                          </p:spTgt>
                                        </p:tgtEl>
                                        <p:attrNameLst>
                                          <p:attrName>ppt_x</p:attrName>
                                        </p:attrNameLst>
                                      </p:cBhvr>
                                      <p:tavLst>
                                        <p:tav tm="0">
                                          <p:val>
                                            <p:strVal val="#ppt_x"/>
                                          </p:val>
                                        </p:tav>
                                        <p:tav tm="100000">
                                          <p:val>
                                            <p:strVal val="#ppt_x"/>
                                          </p:val>
                                        </p:tav>
                                      </p:tavLst>
                                    </p:anim>
                                    <p:anim calcmode="lin" valueType="num">
                                      <p:cBhvr>
                                        <p:cTn id="12" dur="2000" fill="hold"/>
                                        <p:tgtEl>
                                          <p:spTgt spid="8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Class="entr" nodeType="afterEffect" presetSubtype="4" presetID="2" grpId="1" fill="hold">
                                  <p:stCondLst>
                                    <p:cond delay="0"/>
                                  </p:stCondLst>
                                  <p:iterate type="el" backwards="0">
                                    <p:tmAbs val="0"/>
                                  </p:iterate>
                                  <p:childTnLst>
                                    <p:set>
                                      <p:cBhvr>
                                        <p:cTn id="15" fill="hold"/>
                                        <p:tgtEl>
                                          <p:spTgt spid="83">
                                            <p:txEl>
                                              <p:pRg st="1" end="1"/>
                                            </p:txEl>
                                          </p:spTgt>
                                        </p:tgtEl>
                                        <p:attrNameLst>
                                          <p:attrName>style.visibility</p:attrName>
                                        </p:attrNameLst>
                                      </p:cBhvr>
                                      <p:to>
                                        <p:strVal val="visible"/>
                                      </p:to>
                                    </p:set>
                                    <p:anim calcmode="lin" valueType="num">
                                      <p:cBhvr>
                                        <p:cTn id="16" dur="2000" fill="hold"/>
                                        <p:tgtEl>
                                          <p:spTgt spid="83">
                                            <p:txEl>
                                              <p:pRg st="1" end="1"/>
                                            </p:txEl>
                                          </p:spTgt>
                                        </p:tgtEl>
                                        <p:attrNameLst>
                                          <p:attrName>ppt_x</p:attrName>
                                        </p:attrNameLst>
                                      </p:cBhvr>
                                      <p:tavLst>
                                        <p:tav tm="0">
                                          <p:val>
                                            <p:strVal val="#ppt_x"/>
                                          </p:val>
                                        </p:tav>
                                        <p:tav tm="100000">
                                          <p:val>
                                            <p:strVal val="#ppt_x"/>
                                          </p:val>
                                        </p:tav>
                                      </p:tavLst>
                                    </p:anim>
                                    <p:anim calcmode="lin" valueType="num">
                                      <p:cBhvr>
                                        <p:cTn id="17" dur="2000" fill="hold"/>
                                        <p:tgtEl>
                                          <p:spTgt spid="8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4000"/>
                            </p:stCondLst>
                            <p:childTnLst>
                              <p:par>
                                <p:cTn id="19" presetClass="entr" nodeType="afterEffect" presetSubtype="4" presetID="2" grpId="1" fill="hold">
                                  <p:stCondLst>
                                    <p:cond delay="0"/>
                                  </p:stCondLst>
                                  <p:iterate type="el" backwards="0">
                                    <p:tmAbs val="0"/>
                                  </p:iterate>
                                  <p:childTnLst>
                                    <p:set>
                                      <p:cBhvr>
                                        <p:cTn id="20" fill="hold"/>
                                        <p:tgtEl>
                                          <p:spTgt spid="83">
                                            <p:txEl>
                                              <p:pRg st="2" end="2"/>
                                            </p:txEl>
                                          </p:spTgt>
                                        </p:tgtEl>
                                        <p:attrNameLst>
                                          <p:attrName>style.visibility</p:attrName>
                                        </p:attrNameLst>
                                      </p:cBhvr>
                                      <p:to>
                                        <p:strVal val="visible"/>
                                      </p:to>
                                    </p:set>
                                    <p:anim calcmode="lin" valueType="num">
                                      <p:cBhvr>
                                        <p:cTn id="21" dur="2000" fill="hold"/>
                                        <p:tgtEl>
                                          <p:spTgt spid="83">
                                            <p:txEl>
                                              <p:pRg st="2" end="2"/>
                                            </p:txEl>
                                          </p:spTgt>
                                        </p:tgtEl>
                                        <p:attrNameLst>
                                          <p:attrName>ppt_x</p:attrName>
                                        </p:attrNameLst>
                                      </p:cBhvr>
                                      <p:tavLst>
                                        <p:tav tm="0">
                                          <p:val>
                                            <p:strVal val="#ppt_x"/>
                                          </p:val>
                                        </p:tav>
                                        <p:tav tm="100000">
                                          <p:val>
                                            <p:strVal val="#ppt_x"/>
                                          </p:val>
                                        </p:tav>
                                      </p:tavLst>
                                    </p:anim>
                                    <p:anim calcmode="lin" valueType="num">
                                      <p:cBhvr>
                                        <p:cTn id="22" dur="2000" fill="hold"/>
                                        <p:tgtEl>
                                          <p:spTgt spid="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4" presetID="2" grpId="2" fill="hold">
                                  <p:stCondLst>
                                    <p:cond delay="0"/>
                                  </p:stCondLst>
                                  <p:iterate type="el" backwards="0">
                                    <p:tmAbs val="0"/>
                                  </p:iterate>
                                  <p:childTnLst>
                                    <p:set>
                                      <p:cBhvr>
                                        <p:cTn id="26" fill="hold"/>
                                        <p:tgtEl>
                                          <p:spTgt spid="84"/>
                                        </p:tgtEl>
                                        <p:attrNameLst>
                                          <p:attrName>style.visibility</p:attrName>
                                        </p:attrNameLst>
                                      </p:cBhvr>
                                      <p:to>
                                        <p:strVal val="visible"/>
                                      </p:to>
                                    </p:set>
                                    <p:anim calcmode="lin" valueType="num">
                                      <p:cBhvr>
                                        <p:cTn id="27" dur="1000" fill="hold"/>
                                        <p:tgtEl>
                                          <p:spTgt spid="84"/>
                                        </p:tgtEl>
                                        <p:attrNameLst>
                                          <p:attrName>ppt_x</p:attrName>
                                        </p:attrNameLst>
                                      </p:cBhvr>
                                      <p:tavLst>
                                        <p:tav tm="0">
                                          <p:val>
                                            <p:strVal val="#ppt_x"/>
                                          </p:val>
                                        </p:tav>
                                        <p:tav tm="100000">
                                          <p:val>
                                            <p:strVal val="#ppt_x"/>
                                          </p:val>
                                        </p:tav>
                                      </p:tavLst>
                                    </p:anim>
                                    <p:anim calcmode="lin" valueType="num">
                                      <p:cBhvr>
                                        <p:cTn id="28" dur="1000" fill="hold"/>
                                        <p:tgtEl>
                                          <p:spTgt spid="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83" grpId="1"/>
      <p:bldP build="whole" bldLvl="1" animBg="1" rev="0" advAuto="0" spid="84" grpId="2"/>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 name="Practical Atheism"/>
          <p:cNvSpPr txBox="1"/>
          <p:nvPr/>
        </p:nvSpPr>
        <p:spPr>
          <a:xfrm>
            <a:off x="2767405" y="1149057"/>
            <a:ext cx="7469989" cy="11328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800">
                <a:solidFill>
                  <a:srgbClr val="000000"/>
                </a:solidFill>
                <a:latin typeface="Times New Roman"/>
                <a:ea typeface="Times New Roman"/>
                <a:cs typeface="Times New Roman"/>
                <a:sym typeface="Times New Roman"/>
              </a:defRPr>
            </a:lvl1pPr>
          </a:lstStyle>
          <a:p>
            <a:pPr>
              <a:defRPr>
                <a:effectLst/>
              </a:defRPr>
            </a:pPr>
            <a:r>
              <a:t>జీవించి ఉన్న నాస్తికత్వం</a:t>
            </a:r>
          </a:p>
        </p:txBody>
      </p:sp>
      <p:sp>
        <p:nvSpPr>
          <p:cNvPr id="87" name="Believers conducting their Christian lives without being aware of God’s presence. “Man in his pomp, yet without understanding, is like the beasts that perish” (Ps 49:20).…"/>
          <p:cNvSpPr txBox="1"/>
          <p:nvPr/>
        </p:nvSpPr>
        <p:spPr>
          <a:xfrm>
            <a:off x="215569" y="2347008"/>
            <a:ext cx="12573662" cy="3771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lvl="1" marL="345438" indent="-345438" algn="l" defTabSz="457200">
              <a:spcBef>
                <a:spcPts val="8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000">
                <a:solidFill>
                  <a:srgbClr val="000000"/>
                </a:solidFill>
                <a:effectLst/>
              </a:defRPr>
            </a:pPr>
            <a:r>
              <a:t> “మనుష్యుడు తన ఆడంబరంగా ఉన్నా, అర్థం చేసుకోకుండా, నశించే మృగాల వంటివాడు,” కీర్తనలు 49:20</a:t>
            </a:r>
          </a:p>
          <a:p>
            <a:pPr marL="345438" indent="-345438" algn="l" defTabSz="457200">
              <a:spcBef>
                <a:spcPts val="8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000">
                <a:solidFill>
                  <a:srgbClr val="000000"/>
                </a:solidFill>
                <a:effectLst/>
              </a:defRPr>
            </a:pPr>
            <a:r>
              <a:t>దేవుని గురించి ఆలోచించకుండా ఎప్పుడైనా చర్చికి Qవెళ్లారా, కృతజ్ఞతలు చెప్పారా లేదా దశమ భాగానికి వెళ్లారా?</a:t>
            </a:r>
          </a:p>
          <a:p>
            <a:pPr marL="345438" indent="-345438" algn="l" defTabSz="457200">
              <a:spcBef>
                <a:spcPts val="8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000">
                <a:solidFill>
                  <a:srgbClr val="000000"/>
                </a:solidFill>
                <a:effectLst/>
              </a:defRPr>
            </a:pPr>
            <a:r>
              <a:t>మనము అన్ని చర్యలను కలిగి ఉండగలము కాని భగవంతుని యొక్క అంతర్గత ప్రవాహము మనలను కదిలించే మరియు ప్రేరేపిస్తుంది. అన్నీ</a:t>
            </a:r>
          </a:p>
        </p:txBody>
      </p:sp>
      <p:sp>
        <p:nvSpPr>
          <p:cNvPr id="88" name="The fool has said in his heart, “There is no God.” They are corrupt, they have committed abominable deeds; There is no one who does good. The LORD has looked down from heaven upon the sons of men, to see if there are any who understand, who seek after Go"/>
          <p:cNvSpPr/>
          <p:nvPr/>
        </p:nvSpPr>
        <p:spPr>
          <a:xfrm>
            <a:off x="10928" y="6690779"/>
            <a:ext cx="13076740" cy="3040381"/>
          </a:xfrm>
          <a:prstGeom prst="rect">
            <a:avLst/>
          </a:prstGeom>
          <a:gradFill>
            <a:gsLst>
              <a:gs pos="0">
                <a:srgbClr val="F38F18"/>
              </a:gs>
              <a:gs pos="100000">
                <a:srgbClr val="FBFBFB"/>
              </a:gs>
            </a:gsLst>
            <a:lin ang="5400000"/>
          </a:gra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defRPr b="0" sz="2600">
                <a:solidFill>
                  <a:srgbClr val="000002"/>
                </a:solidFill>
                <a:effectLst/>
                <a:uFill>
                  <a:solidFill>
                    <a:srgbClr val="0000FF"/>
                  </a:solidFill>
                </a:uFill>
              </a:defRPr>
            </a:pPr>
            <a:r>
              <a:rPr u="sng">
                <a:solidFill>
                  <a:srgbClr val="0000FF"/>
                </a:solidFill>
                <a:hlinkClick r:id="rId2" invalidUrl="" action="" tgtFrame="" tooltip="" history="1" highlightClick="0" endSnd="0"/>
              </a:rPr>
              <a:t>దేవుడు</a:t>
            </a:r>
            <a:r>
              <a:rPr>
                <a:uFillTx/>
              </a:rPr>
              <a:t> లేడని బుద్ధిహీనులు తమ హృదయములో అనుకొందురు. వారు చెడిపోయినవారు అసహ్యకార్యములు చేయుదురు. మేలుచేయు వాడొకడును లేడు వివేకము కలిగి దేవుని వెదకువారు కలరేమో అని </a:t>
            </a:r>
            <a:r>
              <a:rPr u="sng">
                <a:solidFill>
                  <a:srgbClr val="0000FF"/>
                </a:solidFill>
                <a:hlinkClick r:id="rId2" invalidUrl="" action="" tgtFrame="" tooltip="" history="1" highlightClick="0" endSnd="0"/>
              </a:rPr>
              <a:t>యెహోవా</a:t>
            </a:r>
            <a:r>
              <a:rPr>
                <a:uFillTx/>
              </a:rPr>
              <a:t> ఆకాశమునుండి చూచి నరులను పరి శీలించెను 3. వారందరు </a:t>
            </a:r>
            <a:r>
              <a:rPr u="sng">
                <a:solidFill>
                  <a:srgbClr val="0000FF"/>
                </a:solidFill>
                <a:hlinkClick r:id="rId2" invalidUrl="" action="" tgtFrame="" tooltip="" history="1" highlightClick="0" endSnd="0"/>
              </a:rPr>
              <a:t>దార</a:t>
            </a:r>
            <a:r>
              <a:rPr>
                <a:uFillTx/>
              </a:rPr>
              <a:t>ి తొలగి బొత్తిగా చెడియున్నారు మేలుచేయువారెవరును లేరు, ఒక్కడైనను లేడు 4. యెహోవాకు ప్రార్థన చేయక ఆహారము మింగునట్లు నా ప్రజలను మింగుచుపాపము చేయువారికందరికిని తెలివి లేదా?పాపము చేయువారు బహుగా భయపడుదు14:1-4). </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87">
                                            <p:bg/>
                                          </p:spTgt>
                                        </p:tgtEl>
                                        <p:attrNameLst>
                                          <p:attrName>style.visibility</p:attrName>
                                        </p:attrNameLst>
                                      </p:cBhvr>
                                      <p:to>
                                        <p:strVal val="visible"/>
                                      </p:to>
                                    </p:set>
                                    <p:anim calcmode="lin" valueType="num">
                                      <p:cBhvr>
                                        <p:cTn id="7" dur="1750" fill="hold"/>
                                        <p:tgtEl>
                                          <p:spTgt spid="87">
                                            <p:bg/>
                                          </p:spTgt>
                                        </p:tgtEl>
                                        <p:attrNameLst>
                                          <p:attrName>ppt_x</p:attrName>
                                        </p:attrNameLst>
                                      </p:cBhvr>
                                      <p:tavLst>
                                        <p:tav tm="0">
                                          <p:val>
                                            <p:strVal val="0-#ppt_w/2"/>
                                          </p:val>
                                        </p:tav>
                                        <p:tav tm="100000">
                                          <p:val>
                                            <p:strVal val="#ppt_x"/>
                                          </p:val>
                                        </p:tav>
                                      </p:tavLst>
                                    </p:anim>
                                    <p:anim calcmode="lin" valueType="num">
                                      <p:cBhvr>
                                        <p:cTn id="8" dur="1750" fill="hold"/>
                                        <p:tgtEl>
                                          <p:spTgt spid="87">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87">
                                            <p:txEl>
                                              <p:pRg st="0" end="0"/>
                                            </p:txEl>
                                          </p:spTgt>
                                        </p:tgtEl>
                                        <p:attrNameLst>
                                          <p:attrName>style.visibility</p:attrName>
                                        </p:attrNameLst>
                                      </p:cBhvr>
                                      <p:to>
                                        <p:strVal val="visible"/>
                                      </p:to>
                                    </p:set>
                                    <p:anim calcmode="lin" valueType="num">
                                      <p:cBhvr>
                                        <p:cTn id="11" dur="1750" fill="hold"/>
                                        <p:tgtEl>
                                          <p:spTgt spid="87">
                                            <p:txEl>
                                              <p:pRg st="0" end="0"/>
                                            </p:txEl>
                                          </p:spTgt>
                                        </p:tgtEl>
                                        <p:attrNameLst>
                                          <p:attrName>ppt_x</p:attrName>
                                        </p:attrNameLst>
                                      </p:cBhvr>
                                      <p:tavLst>
                                        <p:tav tm="0">
                                          <p:val>
                                            <p:strVal val="0-#ppt_w/2"/>
                                          </p:val>
                                        </p:tav>
                                        <p:tav tm="100000">
                                          <p:val>
                                            <p:strVal val="#ppt_x"/>
                                          </p:val>
                                        </p:tav>
                                      </p:tavLst>
                                    </p:anim>
                                    <p:anim calcmode="lin" valueType="num">
                                      <p:cBhvr>
                                        <p:cTn id="12" dur="1750" fill="hold"/>
                                        <p:tgtEl>
                                          <p:spTgt spid="8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750"/>
                            </p:stCondLst>
                            <p:childTnLst>
                              <p:par>
                                <p:cTn id="14" presetClass="entr" nodeType="afterEffect" presetSubtype="8" presetID="2" grpId="1" fill="hold">
                                  <p:stCondLst>
                                    <p:cond delay="0"/>
                                  </p:stCondLst>
                                  <p:iterate type="el" backwards="0">
                                    <p:tmAbs val="0"/>
                                  </p:iterate>
                                  <p:childTnLst>
                                    <p:set>
                                      <p:cBhvr>
                                        <p:cTn id="15" fill="hold"/>
                                        <p:tgtEl>
                                          <p:spTgt spid="87">
                                            <p:txEl>
                                              <p:pRg st="1" end="1"/>
                                            </p:txEl>
                                          </p:spTgt>
                                        </p:tgtEl>
                                        <p:attrNameLst>
                                          <p:attrName>style.visibility</p:attrName>
                                        </p:attrNameLst>
                                      </p:cBhvr>
                                      <p:to>
                                        <p:strVal val="visible"/>
                                      </p:to>
                                    </p:set>
                                    <p:anim calcmode="lin" valueType="num">
                                      <p:cBhvr>
                                        <p:cTn id="16" dur="1750" fill="hold"/>
                                        <p:tgtEl>
                                          <p:spTgt spid="87">
                                            <p:txEl>
                                              <p:pRg st="1" end="1"/>
                                            </p:txEl>
                                          </p:spTgt>
                                        </p:tgtEl>
                                        <p:attrNameLst>
                                          <p:attrName>ppt_x</p:attrName>
                                        </p:attrNameLst>
                                      </p:cBhvr>
                                      <p:tavLst>
                                        <p:tav tm="0">
                                          <p:val>
                                            <p:strVal val="0-#ppt_w/2"/>
                                          </p:val>
                                        </p:tav>
                                        <p:tav tm="100000">
                                          <p:val>
                                            <p:strVal val="#ppt_x"/>
                                          </p:val>
                                        </p:tav>
                                      </p:tavLst>
                                    </p:anim>
                                    <p:anim calcmode="lin" valueType="num">
                                      <p:cBhvr>
                                        <p:cTn id="17" dur="1750" fill="hold"/>
                                        <p:tgtEl>
                                          <p:spTgt spid="8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3500"/>
                            </p:stCondLst>
                            <p:childTnLst>
                              <p:par>
                                <p:cTn id="19" presetClass="entr" nodeType="afterEffect" presetSubtype="8" presetID="2" grpId="1" fill="hold">
                                  <p:stCondLst>
                                    <p:cond delay="0"/>
                                  </p:stCondLst>
                                  <p:iterate type="el" backwards="0">
                                    <p:tmAbs val="0"/>
                                  </p:iterate>
                                  <p:childTnLst>
                                    <p:set>
                                      <p:cBhvr>
                                        <p:cTn id="20" fill="hold"/>
                                        <p:tgtEl>
                                          <p:spTgt spid="87">
                                            <p:txEl>
                                              <p:pRg st="2" end="2"/>
                                            </p:txEl>
                                          </p:spTgt>
                                        </p:tgtEl>
                                        <p:attrNameLst>
                                          <p:attrName>style.visibility</p:attrName>
                                        </p:attrNameLst>
                                      </p:cBhvr>
                                      <p:to>
                                        <p:strVal val="visible"/>
                                      </p:to>
                                    </p:set>
                                    <p:anim calcmode="lin" valueType="num">
                                      <p:cBhvr>
                                        <p:cTn id="21" dur="1750" fill="hold"/>
                                        <p:tgtEl>
                                          <p:spTgt spid="87">
                                            <p:txEl>
                                              <p:pRg st="2" end="2"/>
                                            </p:txEl>
                                          </p:spTgt>
                                        </p:tgtEl>
                                        <p:attrNameLst>
                                          <p:attrName>ppt_x</p:attrName>
                                        </p:attrNameLst>
                                      </p:cBhvr>
                                      <p:tavLst>
                                        <p:tav tm="0">
                                          <p:val>
                                            <p:strVal val="0-#ppt_w/2"/>
                                          </p:val>
                                        </p:tav>
                                        <p:tav tm="100000">
                                          <p:val>
                                            <p:strVal val="#ppt_x"/>
                                          </p:val>
                                        </p:tav>
                                      </p:tavLst>
                                    </p:anim>
                                    <p:anim calcmode="lin" valueType="num">
                                      <p:cBhvr>
                                        <p:cTn id="22" dur="1750" fill="hold"/>
                                        <p:tgtEl>
                                          <p:spTgt spid="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9" presetID="15" grpId="2" fill="hold">
                                  <p:stCondLst>
                                    <p:cond delay="0"/>
                                  </p:stCondLst>
                                  <p:iterate type="el" backwards="0">
                                    <p:tmAbs val="0"/>
                                  </p:iterate>
                                  <p:childTnLst>
                                    <p:set>
                                      <p:cBhvr>
                                        <p:cTn id="26" fill="hold"/>
                                        <p:tgtEl>
                                          <p:spTgt spid="88"/>
                                        </p:tgtEl>
                                        <p:attrNameLst>
                                          <p:attrName>style.visibility</p:attrName>
                                        </p:attrNameLst>
                                      </p:cBhvr>
                                      <p:to>
                                        <p:strVal val="visible"/>
                                      </p:to>
                                    </p:set>
                                    <p:anim calcmode="lin" valueType="num">
                                      <p:cBhvr>
                                        <p:cTn id="27" dur="1000" fill="hold"/>
                                        <p:tgtEl>
                                          <p:spTgt spid="88"/>
                                        </p:tgtEl>
                                        <p:attrNameLst>
                                          <p:attrName>ppt_w</p:attrName>
                                        </p:attrNameLst>
                                      </p:cBhvr>
                                      <p:tavLst>
                                        <p:tav tm="0">
                                          <p:val>
                                            <p:fltVal val="0"/>
                                          </p:val>
                                        </p:tav>
                                        <p:tav tm="100000">
                                          <p:val>
                                            <p:strVal val="#ppt_w"/>
                                          </p:val>
                                        </p:tav>
                                      </p:tavLst>
                                    </p:anim>
                                    <p:anim calcmode="lin" valueType="num">
                                      <p:cBhvr>
                                        <p:cTn id="28" dur="1000" fill="hold"/>
                                        <p:tgtEl>
                                          <p:spTgt spid="88"/>
                                        </p:tgtEl>
                                        <p:attrNameLst>
                                          <p:attrName>ppt_h</p:attrName>
                                        </p:attrNameLst>
                                      </p:cBhvr>
                                      <p:tavLst>
                                        <p:tav tm="0">
                                          <p:val>
                                            <p:fltVal val="0"/>
                                          </p:val>
                                        </p:tav>
                                        <p:tav tm="100000">
                                          <p:val>
                                            <p:strVal val="#ppt_h"/>
                                          </p:val>
                                        </p:tav>
                                      </p:tavLst>
                                    </p:anim>
                                    <p:anim calcmode="lin" valueType="num">
                                      <p:cBhvr>
                                        <p:cTn id="29" dur="1000" fill="hold"/>
                                        <p:tgtEl>
                                          <p:spTgt spid="88"/>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8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8" grpId="2"/>
      <p:bldP build="p" bldLvl="5" animBg="1" rev="0" advAuto="0" spid="87"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 name="Seeking His Presence"/>
          <p:cNvSpPr txBox="1"/>
          <p:nvPr/>
        </p:nvSpPr>
        <p:spPr>
          <a:xfrm>
            <a:off x="1576080" y="1295034"/>
            <a:ext cx="9946437" cy="11328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800">
                <a:solidFill>
                  <a:srgbClr val="000000"/>
                </a:solidFill>
                <a:latin typeface="Times New Roman"/>
                <a:ea typeface="Times New Roman"/>
                <a:cs typeface="Times New Roman"/>
                <a:sym typeface="Times New Roman"/>
              </a:defRPr>
            </a:lvl1pPr>
          </a:lstStyle>
          <a:p>
            <a:pPr>
              <a:defRPr>
                <a:effectLst/>
              </a:defRPr>
            </a:pPr>
            <a:r>
              <a:t>ఆయన ఉనికిని కోరుతున్నా వారు</a:t>
            </a:r>
          </a:p>
        </p:txBody>
      </p:sp>
      <p:sp>
        <p:nvSpPr>
          <p:cNvPr id="91" name="Revival comes when we are willing to restore the proper place of God in our lives.…"/>
          <p:cNvSpPr txBox="1"/>
          <p:nvPr/>
        </p:nvSpPr>
        <p:spPr>
          <a:xfrm>
            <a:off x="7275875" y="2810421"/>
            <a:ext cx="5658974" cy="58610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45440" indent="-345440" algn="l" defTabSz="457200">
              <a:spcBef>
                <a:spcPts val="33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500">
                <a:solidFill>
                  <a:srgbClr val="000000"/>
                </a:solidFill>
                <a:effectLst/>
                <a:latin typeface="Times New Roman"/>
                <a:ea typeface="Times New Roman"/>
                <a:cs typeface="Times New Roman"/>
                <a:sym typeface="Times New Roman"/>
              </a:defRPr>
            </a:pPr>
            <a:r>
              <a:t>మన జీవితాల్లో దేవుని సరైన స్థానాన్ని పునరుద్ధరించడానికి మనం సిద్ధంగా ఉన్నప్పుడు పునరుజ్జీవనం వస్తుంది.</a:t>
            </a:r>
          </a:p>
          <a:p>
            <a:pPr marL="345440" indent="-345440" algn="l" defTabSz="457200">
              <a:spcBef>
                <a:spcPts val="33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500">
                <a:solidFill>
                  <a:srgbClr val="000000"/>
                </a:solidFill>
                <a:effectLst/>
                <a:latin typeface="Times New Roman"/>
                <a:ea typeface="Times New Roman"/>
                <a:cs typeface="Times New Roman"/>
                <a:sym typeface="Times New Roman"/>
              </a:defRPr>
            </a:pPr>
            <a:r>
              <a:t>మన లక్ష్యం దేవుణ్ణి తెలుసుకోవడమా లేక ఆయనను ఎక్కువగా తెలుసుకోవడమా?</a:t>
            </a:r>
          </a:p>
        </p:txBody>
      </p:sp>
      <p:grpSp>
        <p:nvGrpSpPr>
          <p:cNvPr id="96" name="Group"/>
          <p:cNvGrpSpPr/>
          <p:nvPr/>
        </p:nvGrpSpPr>
        <p:grpSpPr>
          <a:xfrm>
            <a:off x="251526" y="2610760"/>
            <a:ext cx="6986422" cy="6906920"/>
            <a:chOff x="0" y="0"/>
            <a:chExt cx="6986420" cy="6906918"/>
          </a:xfrm>
        </p:grpSpPr>
        <p:pic>
          <p:nvPicPr>
            <p:cNvPr id="92" name="pastedGraphic.pdf" descr="pastedGraphic.pdf"/>
            <p:cNvPicPr>
              <a:picLocks noChangeAspect="1"/>
            </p:cNvPicPr>
            <p:nvPr/>
          </p:nvPicPr>
          <p:blipFill>
            <a:blip r:embed="rId2">
              <a:extLst/>
            </a:blip>
            <a:stretch>
              <a:fillRect/>
            </a:stretch>
          </p:blipFill>
          <p:spPr>
            <a:xfrm>
              <a:off x="0" y="0"/>
              <a:ext cx="6986421" cy="6906919"/>
            </a:xfrm>
            <a:prstGeom prst="rect">
              <a:avLst/>
            </a:prstGeom>
            <a:ln w="12700" cap="flat">
              <a:noFill/>
              <a:miter lim="400000"/>
            </a:ln>
            <a:effectLst/>
          </p:spPr>
        </p:pic>
        <p:grpSp>
          <p:nvGrpSpPr>
            <p:cNvPr id="95" name="Group"/>
            <p:cNvGrpSpPr/>
            <p:nvPr/>
          </p:nvGrpSpPr>
          <p:grpSpPr>
            <a:xfrm>
              <a:off x="746167" y="3765594"/>
              <a:ext cx="5543464" cy="2532972"/>
              <a:chOff x="0" y="0"/>
              <a:chExt cx="5543462" cy="2532970"/>
            </a:xfrm>
          </p:grpSpPr>
          <p:sp>
            <p:nvSpPr>
              <p:cNvPr id="93" name="Rounded Rectangle"/>
              <p:cNvSpPr/>
              <p:nvPr/>
            </p:nvSpPr>
            <p:spPr>
              <a:xfrm>
                <a:off x="-1" y="0"/>
                <a:ext cx="5423694" cy="2532971"/>
              </a:xfrm>
              <a:prstGeom prst="roundRect">
                <a:avLst>
                  <a:gd name="adj" fmla="val 15000"/>
                </a:avLst>
              </a:prstGeom>
              <a:solidFill>
                <a:srgbClr val="CBC7C5"/>
              </a:solidFill>
              <a:ln w="25400" cap="flat">
                <a:solidFill>
                  <a:srgbClr val="DDDDDD"/>
                </a:solidFill>
                <a:prstDash val="solid"/>
                <a:round/>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p>
            </p:txBody>
          </p:sp>
          <p:sp>
            <p:nvSpPr>
              <p:cNvPr id="94" name="TextBox 3"/>
              <p:cNvSpPr txBox="1"/>
              <p:nvPr/>
            </p:nvSpPr>
            <p:spPr>
              <a:xfrm>
                <a:off x="2689" y="257317"/>
                <a:ext cx="5540774" cy="20614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p>
                <a:pPr>
                  <a:defRPr b="0" sz="2600">
                    <a:solidFill>
                      <a:srgbClr val="010203"/>
                    </a:solidFill>
                    <a:effectLst/>
                  </a:defRPr>
                </a:pPr>
                <a:r>
                  <a:t>“వివేకము కలిగి దేవుని వెదకువారు కలరేమో అని </a:t>
                </a:r>
                <a:r>
                  <a:rPr u="sng">
                    <a:solidFill>
                      <a:srgbClr val="0000FF"/>
                    </a:solidFill>
                    <a:uFill>
                      <a:solidFill>
                        <a:srgbClr val="0000FF"/>
                      </a:solidFill>
                    </a:uFill>
                    <a:hlinkClick r:id="rId3" invalidUrl="" action="" tgtFrame="" tooltip="" history="1" highlightClick="0" endSnd="0"/>
                  </a:rPr>
                  <a:t>యెహోవా</a:t>
                </a:r>
                <a:r>
                  <a:t> ఆకాశమునుండి చూచి నరులను పరి శీలించెను.” (</a:t>
                </a:r>
                <a:r>
                  <a:t>కీర్తన-14:2</a:t>
                </a:r>
                <a:r>
                  <a:t>)</a:t>
                </a:r>
              </a:p>
            </p:txBody>
          </p:sp>
        </p:grpSp>
      </p:gr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91">
                                            <p:bg/>
                                          </p:spTgt>
                                        </p:tgtEl>
                                        <p:attrNameLst>
                                          <p:attrName>style.visibility</p:attrName>
                                        </p:attrNameLst>
                                      </p:cBhvr>
                                      <p:to>
                                        <p:strVal val="visible"/>
                                      </p:to>
                                    </p:set>
                                    <p:anim calcmode="lin" valueType="num">
                                      <p:cBhvr>
                                        <p:cTn id="7" dur="2000" fill="hold"/>
                                        <p:tgtEl>
                                          <p:spTgt spid="91">
                                            <p:bg/>
                                          </p:spTgt>
                                        </p:tgtEl>
                                        <p:attrNameLst>
                                          <p:attrName>ppt_x</p:attrName>
                                        </p:attrNameLst>
                                      </p:cBhvr>
                                      <p:tavLst>
                                        <p:tav tm="0">
                                          <p:val>
                                            <p:strVal val="0-#ppt_w/2"/>
                                          </p:val>
                                        </p:tav>
                                        <p:tav tm="100000">
                                          <p:val>
                                            <p:strVal val="#ppt_x"/>
                                          </p:val>
                                        </p:tav>
                                      </p:tavLst>
                                    </p:anim>
                                    <p:anim calcmode="lin" valueType="num">
                                      <p:cBhvr>
                                        <p:cTn id="8" dur="2000" fill="hold"/>
                                        <p:tgtEl>
                                          <p:spTgt spid="91">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91">
                                            <p:txEl>
                                              <p:pRg st="0" end="0"/>
                                            </p:txEl>
                                          </p:spTgt>
                                        </p:tgtEl>
                                        <p:attrNameLst>
                                          <p:attrName>style.visibility</p:attrName>
                                        </p:attrNameLst>
                                      </p:cBhvr>
                                      <p:to>
                                        <p:strVal val="visible"/>
                                      </p:to>
                                    </p:set>
                                    <p:anim calcmode="lin" valueType="num">
                                      <p:cBhvr>
                                        <p:cTn id="11" dur="2000" fill="hold"/>
                                        <p:tgtEl>
                                          <p:spTgt spid="91">
                                            <p:txEl>
                                              <p:pRg st="0" end="0"/>
                                            </p:txEl>
                                          </p:spTgt>
                                        </p:tgtEl>
                                        <p:attrNameLst>
                                          <p:attrName>ppt_x</p:attrName>
                                        </p:attrNameLst>
                                      </p:cBhvr>
                                      <p:tavLst>
                                        <p:tav tm="0">
                                          <p:val>
                                            <p:strVal val="0-#ppt_w/2"/>
                                          </p:val>
                                        </p:tav>
                                        <p:tav tm="100000">
                                          <p:val>
                                            <p:strVal val="#ppt_x"/>
                                          </p:val>
                                        </p:tav>
                                      </p:tavLst>
                                    </p:anim>
                                    <p:anim calcmode="lin" valueType="num">
                                      <p:cBhvr>
                                        <p:cTn id="12" dur="2000" fill="hold"/>
                                        <p:tgtEl>
                                          <p:spTgt spid="91">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Class="entr" nodeType="afterEffect" presetSubtype="8" presetID="2" grpId="1" fill="hold">
                                  <p:stCondLst>
                                    <p:cond delay="0"/>
                                  </p:stCondLst>
                                  <p:iterate type="el" backwards="0">
                                    <p:tmAbs val="0"/>
                                  </p:iterate>
                                  <p:childTnLst>
                                    <p:set>
                                      <p:cBhvr>
                                        <p:cTn id="15" fill="hold"/>
                                        <p:tgtEl>
                                          <p:spTgt spid="91">
                                            <p:txEl>
                                              <p:pRg st="1" end="1"/>
                                            </p:txEl>
                                          </p:spTgt>
                                        </p:tgtEl>
                                        <p:attrNameLst>
                                          <p:attrName>style.visibility</p:attrName>
                                        </p:attrNameLst>
                                      </p:cBhvr>
                                      <p:to>
                                        <p:strVal val="visible"/>
                                      </p:to>
                                    </p:set>
                                    <p:anim calcmode="lin" valueType="num">
                                      <p:cBhvr>
                                        <p:cTn id="16" dur="2000" fill="hold"/>
                                        <p:tgtEl>
                                          <p:spTgt spid="91">
                                            <p:txEl>
                                              <p:pRg st="1" end="1"/>
                                            </p:txEl>
                                          </p:spTgt>
                                        </p:tgtEl>
                                        <p:attrNameLst>
                                          <p:attrName>ppt_x</p:attrName>
                                        </p:attrNameLst>
                                      </p:cBhvr>
                                      <p:tavLst>
                                        <p:tav tm="0">
                                          <p:val>
                                            <p:strVal val="0-#ppt_w/2"/>
                                          </p:val>
                                        </p:tav>
                                        <p:tav tm="100000">
                                          <p:val>
                                            <p:strVal val="#ppt_x"/>
                                          </p:val>
                                        </p:tav>
                                      </p:tavLst>
                                    </p:anim>
                                    <p:anim calcmode="lin" valueType="num">
                                      <p:cBhvr>
                                        <p:cTn id="17" dur="2000" fill="hold"/>
                                        <p:tgtEl>
                                          <p:spTgt spid="91">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4000"/>
                            </p:stCondLst>
                            <p:childTnLst>
                              <p:par>
                                <p:cTn id="19" presetClass="entr" nodeType="afterEffect" presetSubtype="32" presetID="4" grpId="2" fill="hold">
                                  <p:stCondLst>
                                    <p:cond delay="0"/>
                                  </p:stCondLst>
                                  <p:iterate type="el" backwards="0">
                                    <p:tmAbs val="0"/>
                                  </p:iterate>
                                  <p:childTnLst>
                                    <p:set>
                                      <p:cBhvr>
                                        <p:cTn id="20" fill="hold"/>
                                        <p:tgtEl>
                                          <p:spTgt spid="96"/>
                                        </p:tgtEl>
                                        <p:attrNameLst>
                                          <p:attrName>style.visibility</p:attrName>
                                        </p:attrNameLst>
                                      </p:cBhvr>
                                      <p:to>
                                        <p:strVal val="visible"/>
                                      </p:to>
                                    </p:set>
                                    <p:animEffect filter="box(out)" transition="in">
                                      <p:cBhvr>
                                        <p:cTn id="21" dur="1000"/>
                                        <p:tgtEl>
                                          <p:spTgt spid="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91" grpId="1"/>
      <p:bldP build="whole" bldLvl="1" animBg="1" rev="0" advAuto="0" spid="96" grpId="2"/>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 name="Mankind, including many professing Christians, live unaware of God’s physical and spiritual life-giving forces.…"/>
          <p:cNvSpPr txBox="1"/>
          <p:nvPr/>
        </p:nvSpPr>
        <p:spPr>
          <a:xfrm>
            <a:off x="286014" y="2912678"/>
            <a:ext cx="12526569" cy="65468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marL="457200" indent="-457200" algn="l" defTabSz="457200">
              <a:spcBef>
                <a:spcPts val="17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500">
                <a:solidFill>
                  <a:srgbClr val="000000"/>
                </a:solidFill>
                <a:effectLst/>
                <a:latin typeface="Times New Roman"/>
                <a:ea typeface="Times New Roman"/>
                <a:cs typeface="Times New Roman"/>
                <a:sym typeface="Times New Roman"/>
              </a:defRPr>
            </a:pPr>
            <a:r>
              <a:t>మానవజాతి, అనేకమంది క్రైస్తవులుగా చెప్పుకునే వారితో సహా, దేవుని భౌతిక మరియు ఆధ్యాత్మిక జీవనాధార శక్తుల గురించి తెలియకుండా జీవిస్తున్నారు. </a:t>
            </a:r>
          </a:p>
          <a:p>
            <a:pPr marL="457200" indent="-457200" algn="l" defTabSz="457200">
              <a:spcBef>
                <a:spcPts val="17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500">
                <a:solidFill>
                  <a:srgbClr val="000000"/>
                </a:solidFill>
                <a:effectLst/>
                <a:latin typeface="Times New Roman"/>
                <a:ea typeface="Times New Roman"/>
                <a:cs typeface="Times New Roman"/>
                <a:sym typeface="Times New Roman"/>
              </a:defRPr>
            </a:pPr>
            <a:r>
              <a:t>మన జీవితంలో దేవుని పని గురించి స్పృహ లేకుండా, మన హృదయాలు కఠినంగా మారతాయి మరియు అహంకారం పెరుగుతుంది.</a:t>
            </a:r>
          </a:p>
          <a:p>
            <a:pPr marL="457200" indent="-457200" algn="l" defTabSz="457200">
              <a:spcBef>
                <a:spcPts val="17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500">
                <a:solidFill>
                  <a:srgbClr val="000000"/>
                </a:solidFill>
                <a:effectLst/>
                <a:latin typeface="Times New Roman"/>
                <a:ea typeface="Times New Roman"/>
                <a:cs typeface="Times New Roman"/>
                <a:sym typeface="Times New Roman"/>
              </a:defRPr>
            </a:pPr>
            <a:r>
              <a:t>మన జీవితంలో భగవంతుని ఉనికిపై దృష్టి కేంద్రీకరించినప్పుడు, అప్పుడు మనం వినయపూర్వకంగా, కృతజ్ఞతతో, ​​దేవునిపై కేంద్రీకృతమై మరియు సరిగ్గా ఆయనపై ఆధారపడతాము.</a:t>
            </a:r>
          </a:p>
        </p:txBody>
      </p:sp>
      <p:grpSp>
        <p:nvGrpSpPr>
          <p:cNvPr id="101" name="Group"/>
          <p:cNvGrpSpPr/>
          <p:nvPr/>
        </p:nvGrpSpPr>
        <p:grpSpPr>
          <a:xfrm>
            <a:off x="3347935" y="1502574"/>
            <a:ext cx="6308932" cy="1168400"/>
            <a:chOff x="0" y="0"/>
            <a:chExt cx="6308930" cy="1168399"/>
          </a:xfrm>
        </p:grpSpPr>
        <p:sp>
          <p:nvSpPr>
            <p:cNvPr id="99" name="Rounded Rectangle"/>
            <p:cNvSpPr/>
            <p:nvPr/>
          </p:nvSpPr>
          <p:spPr>
            <a:xfrm>
              <a:off x="0" y="34770"/>
              <a:ext cx="6308931" cy="986141"/>
            </a:xfrm>
            <a:prstGeom prst="roundRect">
              <a:avLst>
                <a:gd name="adj" fmla="val 19318"/>
              </a:avLst>
            </a:prstGeom>
            <a:noFill/>
            <a:ln w="508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a:solidFill>
                    <a:srgbClr val="000000"/>
                  </a:solidFill>
                  <a:effectLst/>
                  <a:latin typeface="Times New Roman"/>
                  <a:ea typeface="Times New Roman"/>
                  <a:cs typeface="Times New Roman"/>
                  <a:sym typeface="Times New Roman"/>
                </a:defRPr>
              </a:pPr>
            </a:p>
          </p:txBody>
        </p:sp>
        <p:sp>
          <p:nvSpPr>
            <p:cNvPr id="100" name="Summary"/>
            <p:cNvSpPr txBox="1"/>
            <p:nvPr/>
          </p:nvSpPr>
          <p:spPr>
            <a:xfrm>
              <a:off x="1549310" y="0"/>
              <a:ext cx="3210307" cy="1168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a:solidFill>
                    <a:srgbClr val="000000"/>
                  </a:solidFill>
                  <a:latin typeface="Times New Roman"/>
                  <a:ea typeface="Times New Roman"/>
                  <a:cs typeface="Times New Roman"/>
                  <a:sym typeface="Times New Roman"/>
                </a:defRPr>
              </a:lvl1pPr>
            </a:lstStyle>
            <a:p>
              <a:pPr>
                <a:defRPr>
                  <a:effectLst/>
                </a:defRPr>
              </a:pPr>
              <a:r>
                <a:t>సారాంశం</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98">
                                            <p:bg/>
                                          </p:spTgt>
                                        </p:tgtEl>
                                        <p:attrNameLst>
                                          <p:attrName>style.visibility</p:attrName>
                                        </p:attrNameLst>
                                      </p:cBhvr>
                                      <p:to>
                                        <p:strVal val="visible"/>
                                      </p:to>
                                    </p:set>
                                    <p:anim calcmode="lin" valueType="num">
                                      <p:cBhvr>
                                        <p:cTn id="7" dur="2750" fill="hold"/>
                                        <p:tgtEl>
                                          <p:spTgt spid="98">
                                            <p:bg/>
                                          </p:spTgt>
                                        </p:tgtEl>
                                        <p:attrNameLst>
                                          <p:attrName>ppt_x</p:attrName>
                                        </p:attrNameLst>
                                      </p:cBhvr>
                                      <p:tavLst>
                                        <p:tav tm="0">
                                          <p:val>
                                            <p:strVal val="0-#ppt_w/2"/>
                                          </p:val>
                                        </p:tav>
                                        <p:tav tm="100000">
                                          <p:val>
                                            <p:strVal val="#ppt_x"/>
                                          </p:val>
                                        </p:tav>
                                      </p:tavLst>
                                    </p:anim>
                                    <p:anim calcmode="lin" valueType="num">
                                      <p:cBhvr>
                                        <p:cTn id="8" dur="2750" fill="hold"/>
                                        <p:tgtEl>
                                          <p:spTgt spid="98">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98">
                                            <p:txEl>
                                              <p:pRg st="0" end="0"/>
                                            </p:txEl>
                                          </p:spTgt>
                                        </p:tgtEl>
                                        <p:attrNameLst>
                                          <p:attrName>style.visibility</p:attrName>
                                        </p:attrNameLst>
                                      </p:cBhvr>
                                      <p:to>
                                        <p:strVal val="visible"/>
                                      </p:to>
                                    </p:set>
                                    <p:anim calcmode="lin" valueType="num">
                                      <p:cBhvr>
                                        <p:cTn id="11" dur="2750" fill="hold"/>
                                        <p:tgtEl>
                                          <p:spTgt spid="98">
                                            <p:txEl>
                                              <p:pRg st="0" end="0"/>
                                            </p:txEl>
                                          </p:spTgt>
                                        </p:tgtEl>
                                        <p:attrNameLst>
                                          <p:attrName>ppt_x</p:attrName>
                                        </p:attrNameLst>
                                      </p:cBhvr>
                                      <p:tavLst>
                                        <p:tav tm="0">
                                          <p:val>
                                            <p:strVal val="0-#ppt_w/2"/>
                                          </p:val>
                                        </p:tav>
                                        <p:tav tm="100000">
                                          <p:val>
                                            <p:strVal val="#ppt_x"/>
                                          </p:val>
                                        </p:tav>
                                      </p:tavLst>
                                    </p:anim>
                                    <p:anim calcmode="lin" valueType="num">
                                      <p:cBhvr>
                                        <p:cTn id="12" dur="2750" fill="hold"/>
                                        <p:tgtEl>
                                          <p:spTgt spid="98">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2750"/>
                            </p:stCondLst>
                            <p:childTnLst>
                              <p:par>
                                <p:cTn id="14" presetClass="entr" nodeType="afterEffect" presetSubtype="8" presetID="2" grpId="1" fill="hold">
                                  <p:stCondLst>
                                    <p:cond delay="0"/>
                                  </p:stCondLst>
                                  <p:iterate type="el" backwards="0">
                                    <p:tmAbs val="0"/>
                                  </p:iterate>
                                  <p:childTnLst>
                                    <p:set>
                                      <p:cBhvr>
                                        <p:cTn id="15" fill="hold"/>
                                        <p:tgtEl>
                                          <p:spTgt spid="98">
                                            <p:txEl>
                                              <p:pRg st="1" end="1"/>
                                            </p:txEl>
                                          </p:spTgt>
                                        </p:tgtEl>
                                        <p:attrNameLst>
                                          <p:attrName>style.visibility</p:attrName>
                                        </p:attrNameLst>
                                      </p:cBhvr>
                                      <p:to>
                                        <p:strVal val="visible"/>
                                      </p:to>
                                    </p:set>
                                    <p:anim calcmode="lin" valueType="num">
                                      <p:cBhvr>
                                        <p:cTn id="16" dur="2750" fill="hold"/>
                                        <p:tgtEl>
                                          <p:spTgt spid="98">
                                            <p:txEl>
                                              <p:pRg st="1" end="1"/>
                                            </p:txEl>
                                          </p:spTgt>
                                        </p:tgtEl>
                                        <p:attrNameLst>
                                          <p:attrName>ppt_x</p:attrName>
                                        </p:attrNameLst>
                                      </p:cBhvr>
                                      <p:tavLst>
                                        <p:tav tm="0">
                                          <p:val>
                                            <p:strVal val="0-#ppt_w/2"/>
                                          </p:val>
                                        </p:tav>
                                        <p:tav tm="100000">
                                          <p:val>
                                            <p:strVal val="#ppt_x"/>
                                          </p:val>
                                        </p:tav>
                                      </p:tavLst>
                                    </p:anim>
                                    <p:anim calcmode="lin" valueType="num">
                                      <p:cBhvr>
                                        <p:cTn id="17" dur="2750" fill="hold"/>
                                        <p:tgtEl>
                                          <p:spTgt spid="98">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5500"/>
                            </p:stCondLst>
                            <p:childTnLst>
                              <p:par>
                                <p:cTn id="19" presetClass="entr" nodeType="afterEffect" presetSubtype="8" presetID="2" grpId="1" fill="hold">
                                  <p:stCondLst>
                                    <p:cond delay="0"/>
                                  </p:stCondLst>
                                  <p:iterate type="el" backwards="0">
                                    <p:tmAbs val="0"/>
                                  </p:iterate>
                                  <p:childTnLst>
                                    <p:set>
                                      <p:cBhvr>
                                        <p:cTn id="20" fill="hold"/>
                                        <p:tgtEl>
                                          <p:spTgt spid="98">
                                            <p:txEl>
                                              <p:pRg st="2" end="2"/>
                                            </p:txEl>
                                          </p:spTgt>
                                        </p:tgtEl>
                                        <p:attrNameLst>
                                          <p:attrName>style.visibility</p:attrName>
                                        </p:attrNameLst>
                                      </p:cBhvr>
                                      <p:to>
                                        <p:strVal val="visible"/>
                                      </p:to>
                                    </p:set>
                                    <p:anim calcmode="lin" valueType="num">
                                      <p:cBhvr>
                                        <p:cTn id="21" dur="2750" fill="hold"/>
                                        <p:tgtEl>
                                          <p:spTgt spid="98">
                                            <p:txEl>
                                              <p:pRg st="2" end="2"/>
                                            </p:txEl>
                                          </p:spTgt>
                                        </p:tgtEl>
                                        <p:attrNameLst>
                                          <p:attrName>ppt_x</p:attrName>
                                        </p:attrNameLst>
                                      </p:cBhvr>
                                      <p:tavLst>
                                        <p:tav tm="0">
                                          <p:val>
                                            <p:strVal val="0-#ppt_w/2"/>
                                          </p:val>
                                        </p:tav>
                                        <p:tav tm="100000">
                                          <p:val>
                                            <p:strVal val="#ppt_x"/>
                                          </p:val>
                                        </p:tav>
                                      </p:tavLst>
                                    </p:anim>
                                    <p:anim calcmode="lin" valueType="num">
                                      <p:cBhvr>
                                        <p:cTn id="22" dur="2750" fill="hold"/>
                                        <p:tgtEl>
                                          <p:spTgt spid="9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98" grpId="1"/>
    </p:bldLst>
  </p:timing>
</p:sld>
</file>

<file path=ppt/theme/theme1.xml><?xml version="1.0" encoding="utf-8"?>
<a:theme xmlns:a="http://schemas.openxmlformats.org/drawingml/2006/main" xmlns:r="http://schemas.openxmlformats.org/officeDocument/2006/relationships" name="White">
  <a:themeElements>
    <a:clrScheme name="White">
      <a:dk1>
        <a:srgbClr val="FFFFFF"/>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7200" u="none" kumimoji="0" normalizeH="0">
            <a:ln>
              <a:noFill/>
            </a:ln>
            <a:solidFill>
              <a:srgbClr val="FFFFFF"/>
            </a:solidFill>
            <a:effectLst>
              <a:outerShdw sx="100000" sy="100000" kx="0" ky="0" algn="b" rotWithShape="0" blurRad="25400" dist="25400" dir="840000">
                <a:srgbClr val="000000"/>
              </a:outerShdw>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7200" u="none" kumimoji="0" normalizeH="0">
            <a:ln>
              <a:noFill/>
            </a:ln>
            <a:solidFill>
              <a:srgbClr val="FFFFFF"/>
            </a:solidFill>
            <a:effectLst>
              <a:outerShdw sx="100000" sy="100000" kx="0" ky="0" algn="b" rotWithShape="0" blurRad="25400" dist="25400" dir="840000">
                <a:srgbClr val="000000"/>
              </a:outerShdw>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7200" u="none" kumimoji="0" normalizeH="0">
            <a:ln>
              <a:noFill/>
            </a:ln>
            <a:solidFill>
              <a:srgbClr val="FFFFFF"/>
            </a:solidFill>
            <a:effectLst>
              <a:outerShdw sx="100000" sy="100000" kx="0" ky="0" algn="b" rotWithShape="0" blurRad="25400" dist="25400" dir="840000">
                <a:srgbClr val="000000"/>
              </a:outerShdw>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7200" u="none" kumimoji="0" normalizeH="0">
            <a:ln>
              <a:noFill/>
            </a:ln>
            <a:solidFill>
              <a:srgbClr val="FFFFFF"/>
            </a:solidFill>
            <a:effectLst>
              <a:outerShdw sx="100000" sy="100000" kx="0" ky="0" algn="b" rotWithShape="0" blurRad="25400" dist="25400" dir="840000">
                <a:srgbClr val="000000"/>
              </a:outerShdw>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