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a:p>
        </p:txBody>
      </p:sp>
      <p:sp>
        <p:nvSpPr>
          <p:cNvPr id="47" name="Shape 4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 name="Shape 88"/>
          <p:cNvSpPr/>
          <p:nvPr>
            <p:ph type="sldImg"/>
          </p:nvPr>
        </p:nvSpPr>
        <p:spPr>
          <a:prstGeom prst="rect">
            <a:avLst/>
          </a:prstGeom>
        </p:spPr>
        <p:txBody>
          <a:bodyPr/>
          <a:lstStyle/>
          <a:p>
            <a:pPr/>
          </a:p>
        </p:txBody>
      </p:sp>
      <p:sp>
        <p:nvSpPr>
          <p:cNvPr id="89" name="Shape 89"/>
          <p:cNvSpPr/>
          <p:nvPr>
            <p:ph type="body" sz="quarter" idx="1"/>
          </p:nvPr>
        </p:nvSpPr>
        <p:spPr>
          <a:prstGeom prst="rect">
            <a:avLst/>
          </a:prstGeom>
        </p:spPr>
        <p:txBody>
          <a:bodyPr/>
          <a:lstStyle/>
          <a:p>
            <a:pPr/>
            <a:r>
              <a:t>	➡	Name three things the Holy Spirit wants you to do.</a:t>
            </a:r>
          </a:p>
          <a:p>
            <a:pPr/>
            <a:r>
              <a:t>	➡	Say a prayer to God. Thank Him for giving you the desire to please Him and carry out these things. Ask God for special wisdom, strength and help so that through the Spirit’s aid you will rightly carry these actions out for God’s glory.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a:p>
        </p:txBody>
      </p:sp>
      <p:sp>
        <p:nvSpPr>
          <p:cNvPr id="129" name="Shape 129"/>
          <p:cNvSpPr/>
          <p:nvPr>
            <p:ph type="body" sz="quarter" idx="1"/>
          </p:nvPr>
        </p:nvSpPr>
        <p:spPr>
          <a:prstGeom prst="rect">
            <a:avLst/>
          </a:prstGeom>
        </p:spPr>
        <p:txBody>
          <a:bodyPr/>
          <a:lstStyle/>
          <a:p>
            <a:pPr/>
            <a:r>
              <a:t>	➡ In what ways do you tend to rely on your own resources to carry out God’s work, but get frustrated and fail?</a:t>
            </a:r>
          </a:p>
          <a:p>
            <a:pPr/>
            <a:r>
              <a:t>	➡	Do you ‘watch and pray’ only when facing what you think are difficult situations?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Shape 136"/>
          <p:cNvSpPr/>
          <p:nvPr>
            <p:ph type="sldImg"/>
          </p:nvPr>
        </p:nvSpPr>
        <p:spPr>
          <a:prstGeom prst="rect">
            <a:avLst/>
          </a:prstGeom>
        </p:spPr>
        <p:txBody>
          <a:bodyPr/>
          <a:lstStyle/>
          <a:p>
            <a:pPr/>
          </a:p>
        </p:txBody>
      </p:sp>
      <p:sp>
        <p:nvSpPr>
          <p:cNvPr id="137" name="Shape 137"/>
          <p:cNvSpPr/>
          <p:nvPr>
            <p:ph type="body" sz="quarter" idx="1"/>
          </p:nvPr>
        </p:nvSpPr>
        <p:spPr>
          <a:prstGeom prst="rect">
            <a:avLst/>
          </a:prstGeom>
        </p:spPr>
        <p:txBody>
          <a:bodyPr/>
          <a:lstStyle/>
          <a:p>
            <a:pPr/>
            <a:r>
              <a:t>	➡ In what ways do you tend to rely on your own resources to carry out God’s work, but get frustrated and fail?</a:t>
            </a:r>
          </a:p>
          <a:p>
            <a:pPr/>
            <a:r>
              <a:t>	➡	Do you ‘watch and pray’ only when facing what you think are difficult situations?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pic>
        <p:nvPicPr>
          <p:cNvPr id="21" name="Lifebg.png" descr="Lifebg.png"/>
          <p:cNvPicPr>
            <a:picLocks noChangeAspect="1"/>
          </p:cNvPicPr>
          <p:nvPr/>
        </p:nvPicPr>
        <p:blipFill>
          <a:blip r:embed="rId2">
            <a:extLst/>
          </a:blip>
          <a:srcRect l="0" t="26727" r="710" b="55627"/>
          <a:stretch>
            <a:fillRect/>
          </a:stretch>
        </p:blipFill>
        <p:spPr>
          <a:xfrm>
            <a:off x="-131" y="-2"/>
            <a:ext cx="13098737" cy="1260727"/>
          </a:xfrm>
          <a:prstGeom prst="rect">
            <a:avLst/>
          </a:prstGeom>
          <a:ln w="12700">
            <a:miter lim="400000"/>
          </a:ln>
        </p:spPr>
      </p:pic>
      <p:sp>
        <p:nvSpPr>
          <p:cNvPr id="22" name="The Life Core"/>
          <p:cNvSpPr txBox="1"/>
          <p:nvPr/>
        </p:nvSpPr>
        <p:spPr>
          <a:xfrm>
            <a:off x="-139703" y="-212331"/>
            <a:ext cx="6502404" cy="15494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defRPr sz="7400">
                <a:solidFill>
                  <a:srgbClr val="FFFFFF"/>
                </a:solidFill>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జీవిత ప్రధానం </a:t>
            </a:r>
          </a:p>
        </p:txBody>
      </p:sp>
      <p:sp>
        <p:nvSpPr>
          <p:cNvPr id="23" name="సెషన్ #8"/>
          <p:cNvSpPr txBox="1"/>
          <p:nvPr/>
        </p:nvSpPr>
        <p:spPr>
          <a:xfrm>
            <a:off x="11842316" y="59452"/>
            <a:ext cx="894992" cy="92242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914400">
              <a:lnSpc>
                <a:spcPct val="110000"/>
              </a:lnSpc>
              <a:spcBef>
                <a:spcPts val="5900"/>
              </a:spcBef>
              <a:defRPr sz="5600">
                <a:solidFill>
                  <a:srgbClr val="FFFFFF"/>
                </a:solidFill>
              </a:defRPr>
            </a:lvl1pPr>
          </a:lstStyle>
          <a:p>
            <a:pPr/>
            <a:r>
              <a:t>#3</a:t>
            </a:r>
          </a:p>
        </p:txBody>
      </p:sp>
      <p:sp>
        <p:nvSpPr>
          <p:cNvPr id="24" name="Slide Number"/>
          <p:cNvSpPr txBox="1"/>
          <p:nvPr>
            <p:ph type="sldNum" sz="quarter" idx="2"/>
          </p:nvPr>
        </p:nvSpPr>
        <p:spPr>
          <a:xfrm>
            <a:off x="153864" y="9251950"/>
            <a:ext cx="368504" cy="37437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Subtitle">
    <p:spTree>
      <p:nvGrpSpPr>
        <p:cNvPr id="1" name=""/>
        <p:cNvGrpSpPr/>
        <p:nvPr/>
      </p:nvGrpSpPr>
      <p:grpSpPr>
        <a:xfrm>
          <a:off x="0" y="0"/>
          <a:ext cx="0" cy="0"/>
          <a:chOff x="0" y="0"/>
          <a:chExt cx="0" cy="0"/>
        </a:xfrm>
      </p:grpSpPr>
      <p:pic>
        <p:nvPicPr>
          <p:cNvPr id="38" name="Lifebg.png" descr="Lifebg.png"/>
          <p:cNvPicPr>
            <a:picLocks noChangeAspect="1"/>
          </p:cNvPicPr>
          <p:nvPr/>
        </p:nvPicPr>
        <p:blipFill>
          <a:blip r:embed="rId2">
            <a:extLst/>
          </a:blip>
          <a:srcRect l="0" t="26727" r="711" b="55628"/>
          <a:stretch>
            <a:fillRect/>
          </a:stretch>
        </p:blipFill>
        <p:spPr>
          <a:xfrm>
            <a:off x="-130" y="-2"/>
            <a:ext cx="13098735" cy="1260727"/>
          </a:xfrm>
          <a:prstGeom prst="rect">
            <a:avLst/>
          </a:prstGeom>
          <a:ln w="12700">
            <a:miter lim="400000"/>
          </a:ln>
        </p:spPr>
      </p:pic>
      <p:sp>
        <p:nvSpPr>
          <p:cNvPr id="39" name="The Life Core"/>
          <p:cNvSpPr txBox="1"/>
          <p:nvPr/>
        </p:nvSpPr>
        <p:spPr>
          <a:xfrm>
            <a:off x="-139700" y="-250430"/>
            <a:ext cx="6502401" cy="15494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defRPr sz="8000">
                <a:solidFill>
                  <a:srgbClr val="FFFFFF"/>
                </a:solidFill>
                <a:effectLst>
                  <a:outerShdw sx="100000" sy="100000" kx="0" ky="0" algn="b" rotWithShape="0" blurRad="12700" dist="25400" dir="18900000">
                    <a:srgbClr val="000000"/>
                  </a:outerShdw>
                </a:effectLst>
              </a:defRPr>
            </a:lvl1pPr>
          </a:lstStyle>
          <a:p>
            <a:pPr/>
            <a:r>
              <a:t>జీవిత ప్రధానం</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grpSp>
        <p:nvGrpSpPr>
          <p:cNvPr id="4" name="Group"/>
          <p:cNvGrpSpPr/>
          <p:nvPr/>
        </p:nvGrpSpPr>
        <p:grpSpPr>
          <a:xfrm>
            <a:off x="-139704" y="-288530"/>
            <a:ext cx="13238311" cy="1549403"/>
            <a:chOff x="-1" y="0"/>
            <a:chExt cx="13238309" cy="1549402"/>
          </a:xfrm>
        </p:grpSpPr>
        <p:pic>
          <p:nvPicPr>
            <p:cNvPr id="2" name="Lifebg.png" descr="Lifebg.png"/>
            <p:cNvPicPr>
              <a:picLocks noChangeAspect="1"/>
            </p:cNvPicPr>
            <p:nvPr/>
          </p:nvPicPr>
          <p:blipFill>
            <a:blip r:embed="rId2">
              <a:extLst/>
            </a:blip>
            <a:srcRect l="0" t="26727" r="711" b="55629"/>
            <a:stretch>
              <a:fillRect/>
            </a:stretch>
          </p:blipFill>
          <p:spPr>
            <a:xfrm>
              <a:off x="139571" y="288528"/>
              <a:ext cx="13098738" cy="1260726"/>
            </a:xfrm>
            <a:prstGeom prst="rect">
              <a:avLst/>
            </a:prstGeom>
            <a:ln w="12700" cap="flat">
              <a:noFill/>
              <a:miter lim="400000"/>
            </a:ln>
            <a:effectLst/>
          </p:spPr>
        </p:pic>
        <p:sp>
          <p:nvSpPr>
            <p:cNvPr id="3" name="The Life Core"/>
            <p:cNvSpPr txBox="1"/>
            <p:nvPr/>
          </p:nvSpPr>
          <p:spPr>
            <a:xfrm>
              <a:off x="-2" y="-1"/>
              <a:ext cx="6502404" cy="15494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b">
              <a:normAutofit fontScale="100000" lnSpcReduction="0"/>
            </a:bodyPr>
            <a:lstStyle>
              <a:lvl1pPr>
                <a:defRPr sz="8000">
                  <a:solidFill>
                    <a:srgbClr val="FFFFFF"/>
                  </a:solidFill>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The Life Core</a:t>
              </a:r>
            </a:p>
          </p:txBody>
        </p:sp>
      </p:grpSp>
      <p:sp>
        <p:nvSpPr>
          <p:cNvPr id="5" name="Title Text"/>
          <p:cNvSpPr txBox="1"/>
          <p:nvPr>
            <p:ph type="title"/>
          </p:nvPr>
        </p:nvSpPr>
        <p:spPr>
          <a:xfrm>
            <a:off x="1948462" y="1392656"/>
            <a:ext cx="10403841" cy="17776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Body Level One…"/>
          <p:cNvSpPr txBox="1"/>
          <p:nvPr>
            <p:ph type="body" idx="1"/>
          </p:nvPr>
        </p:nvSpPr>
        <p:spPr>
          <a:xfrm>
            <a:off x="7258755" y="3170312"/>
            <a:ext cx="5093548" cy="62306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6311798" y="9251950"/>
            <a:ext cx="368504" cy="374370"/>
          </a:xfrm>
          <a:prstGeom prst="rect">
            <a:avLst/>
          </a:prstGeom>
          <a:ln w="12700">
            <a:miter lim="400000"/>
          </a:ln>
        </p:spPr>
        <p:txBody>
          <a:bodyPr wrap="none" lIns="50800" tIns="50800" rIns="50800" bIns="50800">
            <a:spAutoFit/>
          </a:bodyPr>
          <a:lstStyle>
            <a:lvl1pPr>
              <a:defRPr sz="18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Light"/>
          <a:ea typeface="Helvetica Neue Light"/>
          <a:cs typeface="Helvetica Neue Light"/>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Light"/>
          <a:ea typeface="Helvetica Neue Light"/>
          <a:cs typeface="Helvetica Neue Light"/>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Light"/>
          <a:ea typeface="Helvetica Neue Light"/>
          <a:cs typeface="Helvetica Neue Light"/>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Light"/>
          <a:ea typeface="Helvetica Neue Light"/>
          <a:cs typeface="Helvetica Neue Light"/>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Light"/>
          <a:ea typeface="Helvetica Neue Light"/>
          <a:cs typeface="Helvetica Neue Light"/>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Light"/>
          <a:ea typeface="Helvetica Neue Light"/>
          <a:cs typeface="Helvetica Neue Light"/>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Light"/>
          <a:ea typeface="Helvetica Neue Light"/>
          <a:cs typeface="Helvetica Neue Light"/>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Light"/>
          <a:ea typeface="Helvetica Neue Light"/>
          <a:cs typeface="Helvetica Neue Light"/>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Light"/>
          <a:ea typeface="Helvetica Neue Light"/>
          <a:cs typeface="Helvetica Neue Light"/>
          <a:sym typeface="Helvetica Neue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 name="Lifebg.png" descr="Lifebg.png"/>
          <p:cNvPicPr>
            <a:picLocks noChangeAspect="1"/>
          </p:cNvPicPr>
          <p:nvPr/>
        </p:nvPicPr>
        <p:blipFill>
          <a:blip r:embed="rId2">
            <a:extLst/>
          </a:blip>
          <a:stretch>
            <a:fillRect/>
          </a:stretch>
        </p:blipFill>
        <p:spPr>
          <a:xfrm>
            <a:off x="-3" y="-2"/>
            <a:ext cx="13192669" cy="9753602"/>
          </a:xfrm>
          <a:prstGeom prst="rect">
            <a:avLst/>
          </a:prstGeom>
          <a:ln w="12700">
            <a:miter lim="400000"/>
          </a:ln>
        </p:spPr>
      </p:pic>
      <p:sp>
        <p:nvSpPr>
          <p:cNvPr id="50" name="The Life Core"/>
          <p:cNvSpPr txBox="1"/>
          <p:nvPr/>
        </p:nvSpPr>
        <p:spPr>
          <a:xfrm>
            <a:off x="37210" y="904117"/>
            <a:ext cx="12930379" cy="3041651"/>
          </a:xfrm>
          <a:prstGeom prst="rect">
            <a:avLst/>
          </a:prstGeom>
          <a:ln w="12700">
            <a:miter lim="400000"/>
          </a:ln>
          <a:effectLst>
            <a:outerShdw sx="100000" sy="100000" kx="0" ky="0" algn="b" rotWithShape="0" blurRad="63500" dist="72062" dir="2732947">
              <a:srgbClr val="000000">
                <a:alpha val="90572"/>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500">
                <a:solidFill>
                  <a:srgbClr val="FFFFFF"/>
                </a:solidFill>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జీవిత ప్రధానం </a:t>
            </a:r>
          </a:p>
        </p:txBody>
      </p:sp>
      <p:sp>
        <p:nvSpPr>
          <p:cNvPr id="51" name="Slide Number"/>
          <p:cNvSpPr txBox="1"/>
          <p:nvPr>
            <p:ph type="sldNum" sz="quarter" idx="4294967295"/>
          </p:nvPr>
        </p:nvSpPr>
        <p:spPr>
          <a:xfrm>
            <a:off x="6375348" y="9251949"/>
            <a:ext cx="241402" cy="3743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2" name="Paul J. Bucknell"/>
          <p:cNvSpPr txBox="1"/>
          <p:nvPr/>
        </p:nvSpPr>
        <p:spPr>
          <a:xfrm>
            <a:off x="690385" y="8144285"/>
            <a:ext cx="4208497" cy="10858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500">
                <a:solidFill>
                  <a:srgbClr val="FFFFFF"/>
                </a:solidFill>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పాల్  బక్నెల్</a:t>
            </a:r>
          </a:p>
        </p:txBody>
      </p:sp>
      <p:sp>
        <p:nvSpPr>
          <p:cNvPr id="53" name="సెషన్ #8"/>
          <p:cNvSpPr txBox="1"/>
          <p:nvPr/>
        </p:nvSpPr>
        <p:spPr>
          <a:xfrm>
            <a:off x="11448908" y="8171595"/>
            <a:ext cx="979725" cy="10091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914400">
              <a:lnSpc>
                <a:spcPct val="110000"/>
              </a:lnSpc>
              <a:spcBef>
                <a:spcPts val="5900"/>
              </a:spcBef>
              <a:defRPr sz="6200">
                <a:solidFill>
                  <a:srgbClr val="FFFFFF"/>
                </a:solidFill>
              </a:defRPr>
            </a:lvl1pPr>
          </a:lstStyle>
          <a:p>
            <a:pPr/>
            <a:r>
              <a:t>#3</a:t>
            </a:r>
          </a:p>
        </p:txBody>
      </p:sp>
      <p:sp>
        <p:nvSpPr>
          <p:cNvPr id="54" name="Discovering the Heart of Great Training"/>
          <p:cNvSpPr txBox="1"/>
          <p:nvPr/>
        </p:nvSpPr>
        <p:spPr>
          <a:xfrm>
            <a:off x="952310" y="4545816"/>
            <a:ext cx="11288043" cy="2631949"/>
          </a:xfrm>
          <a:prstGeom prst="rect">
            <a:avLst/>
          </a:prstGeom>
          <a:ln w="12700">
            <a:miter lim="400000"/>
          </a:ln>
          <a:effectLst>
            <a:outerShdw sx="100000" sy="100000" kx="0" ky="0" algn="b" rotWithShape="0" blurRad="63500" dist="72062" dir="2732947">
              <a:srgbClr val="000000">
                <a:alpha val="90572"/>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6300">
                <a:solidFill>
                  <a:srgbClr val="96F0FB"/>
                </a:solidFill>
                <a:effectLst>
                  <a:outerShdw sx="100000" sy="100000" kx="0" ky="0" algn="b" rotWithShape="0" blurRad="25400" dist="25400" dir="840000">
                    <a:srgbClr val="000000"/>
                  </a:outerShdw>
                </a:effectLst>
                <a:latin typeface="Helvetica Neue Bold Condensed"/>
                <a:ea typeface="Helvetica Neue Bold Condensed"/>
                <a:cs typeface="Helvetica Neue Bold Condensed"/>
                <a:sym typeface="Helvetica Neue Bold Condensed"/>
              </a:defRPr>
            </a:lvl1pPr>
          </a:lstStyle>
          <a:p>
            <a:pPr/>
            <a:r>
              <a:t> కనుగొనడం - గొప్ప శిక్షణ యొక్క హృదయం కనుగొనడం</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Slide Number"/>
          <p:cNvSpPr txBox="1"/>
          <p:nvPr>
            <p:ph type="sldNum" sz="quarter" idx="4294967295"/>
          </p:nvPr>
        </p:nvSpPr>
        <p:spPr>
          <a:xfrm>
            <a:off x="153863" y="9251949"/>
            <a:ext cx="368505" cy="3743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7" name="The Eagle"/>
          <p:cNvSpPr txBox="1"/>
          <p:nvPr/>
        </p:nvSpPr>
        <p:spPr>
          <a:xfrm>
            <a:off x="2352518" y="1216558"/>
            <a:ext cx="1251967"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latin typeface="Times New Roman"/>
                <a:ea typeface="Times New Roman"/>
                <a:cs typeface="Times New Roman"/>
                <a:sym typeface="Times New Roman"/>
              </a:defRPr>
            </a:lvl1pPr>
          </a:lstStyle>
          <a:p>
            <a:pPr/>
            <a:r>
              <a:t>డేగ</a:t>
            </a:r>
          </a:p>
        </p:txBody>
      </p:sp>
      <p:sp>
        <p:nvSpPr>
          <p:cNvPr id="108" name="“Yet those who wait…” (Isaiah 40:31)"/>
          <p:cNvSpPr txBox="1"/>
          <p:nvPr/>
        </p:nvSpPr>
        <p:spPr>
          <a:xfrm>
            <a:off x="-523471" y="2335982"/>
            <a:ext cx="7269940" cy="14046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228600" indent="228600" defTabSz="457200">
              <a:spcBef>
                <a:spcPts val="400"/>
              </a:spcBef>
              <a:tabLst>
                <a:tab pos="3886200" algn="l"/>
              </a:tabLst>
              <a:defRPr b="1" i="1" sz="3400">
                <a:solidFill>
                  <a:srgbClr val="174F86"/>
                </a:solidFill>
                <a:latin typeface="Times New Roman"/>
                <a:ea typeface="Times New Roman"/>
                <a:cs typeface="Times New Roman"/>
                <a:sym typeface="Times New Roman"/>
              </a:defRPr>
            </a:pPr>
            <a:r>
              <a:t>"అయినా వేచి ఉన్నవారు …"</a:t>
            </a:r>
          </a:p>
          <a:p>
            <a:pPr marR="228600" indent="228600" defTabSz="457200">
              <a:spcBef>
                <a:spcPts val="400"/>
              </a:spcBef>
              <a:tabLst>
                <a:tab pos="3886200" algn="l"/>
              </a:tabLst>
              <a:defRPr b="1" i="1" sz="3400">
                <a:solidFill>
                  <a:srgbClr val="174F86"/>
                </a:solidFill>
                <a:latin typeface="Times New Roman"/>
                <a:ea typeface="Times New Roman"/>
                <a:cs typeface="Times New Roman"/>
                <a:sym typeface="Times New Roman"/>
              </a:defRPr>
            </a:pPr>
            <a:r>
              <a:t> (యెషయా 40:31)</a:t>
            </a:r>
          </a:p>
        </p:txBody>
      </p:sp>
      <p:sp>
        <p:nvSpPr>
          <p:cNvPr id="109" name="The uplift - “thermals”…"/>
          <p:cNvSpPr txBox="1"/>
          <p:nvPr/>
        </p:nvSpPr>
        <p:spPr>
          <a:xfrm>
            <a:off x="385686" y="3875883"/>
            <a:ext cx="12233428" cy="59575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6079" indent="-386079"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a:latin typeface="Times New Roman"/>
                <a:ea typeface="Times New Roman"/>
                <a:cs typeface="Times New Roman"/>
                <a:sym typeface="Times New Roman"/>
              </a:defRPr>
            </a:pPr>
            <a:r>
              <a:t>ఉద్ధరణ - "థర్మల్స్"</a:t>
            </a:r>
          </a:p>
          <a:p>
            <a:pPr marL="386079" indent="-386079"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a:latin typeface="Times New Roman"/>
                <a:ea typeface="Times New Roman"/>
                <a:cs typeface="Times New Roman"/>
                <a:sym typeface="Times New Roman"/>
              </a:defRPr>
            </a:pPr>
            <a:r>
              <a:t>నా స్నేహితుడు హ్యాంగ్ గ్లైడర్ </a:t>
            </a:r>
          </a:p>
          <a:p>
            <a:pPr marL="386079" indent="-386079"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a:latin typeface="Times New Roman"/>
                <a:ea typeface="Times New Roman"/>
                <a:cs typeface="Times New Roman"/>
                <a:sym typeface="Times New Roman"/>
              </a:defRPr>
            </a:pPr>
            <a:r>
              <a:t>"ఆత్మ జీవాన్ని ఇస్తుంది" (2 కొరింథీయులు 3:6).</a:t>
            </a:r>
          </a:p>
          <a:p>
            <a:pPr marL="386079" indent="-386079"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a:latin typeface="Times New Roman"/>
                <a:ea typeface="Times New Roman"/>
                <a:cs typeface="Times New Roman"/>
                <a:sym typeface="Times New Roman"/>
              </a:defRPr>
            </a:pPr>
            <a:r>
              <a:t>దేవుని ఆత్మ మన ఆధ్యాత్మిక జీవితాలను ప్రారంభిస్తుంది మరియు మన మొత్తం జీవులను ప్రభావితం చేసేలా మనకు శక్తినిస్తూనే ఉంటుంది.</a:t>
            </a:r>
          </a:p>
          <a:p>
            <a:pPr marL="386079" indent="-386079"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a:latin typeface="Times New Roman"/>
                <a:ea typeface="Times New Roman"/>
                <a:cs typeface="Times New Roman"/>
                <a:sym typeface="Times New Roman"/>
              </a:defRPr>
            </a:pPr>
            <a:r>
              <a:t>"దేవుడు ఏమి చేస్తున్నాడో నాకు తెలియదు!"</a:t>
            </a:r>
          </a:p>
        </p:txBody>
      </p:sp>
      <p:grpSp>
        <p:nvGrpSpPr>
          <p:cNvPr id="112" name="Group"/>
          <p:cNvGrpSpPr/>
          <p:nvPr/>
        </p:nvGrpSpPr>
        <p:grpSpPr>
          <a:xfrm>
            <a:off x="6284329" y="1281864"/>
            <a:ext cx="6891440" cy="3512858"/>
            <a:chOff x="0" y="0"/>
            <a:chExt cx="6891438" cy="3512856"/>
          </a:xfrm>
        </p:grpSpPr>
        <p:pic>
          <p:nvPicPr>
            <p:cNvPr id="110" name="Eagle-blank.png" descr="Eagle-blank.png"/>
            <p:cNvPicPr>
              <a:picLocks noChangeAspect="1"/>
            </p:cNvPicPr>
            <p:nvPr/>
          </p:nvPicPr>
          <p:blipFill>
            <a:blip r:embed="rId2">
              <a:extLst/>
            </a:blip>
            <a:stretch>
              <a:fillRect/>
            </a:stretch>
          </p:blipFill>
          <p:spPr>
            <a:xfrm>
              <a:off x="-1" y="-1"/>
              <a:ext cx="6688319" cy="3512858"/>
            </a:xfrm>
            <a:prstGeom prst="rect">
              <a:avLst/>
            </a:prstGeom>
            <a:ln w="12700" cap="flat">
              <a:noFill/>
              <a:miter lim="400000"/>
            </a:ln>
            <a:effectLst>
              <a:outerShdw sx="100000" sy="100000" kx="0" ky="0" algn="b" rotWithShape="0" blurRad="63500" dist="63500" dir="4516689">
                <a:srgbClr val="000000">
                  <a:alpha val="50000"/>
                </a:srgbClr>
              </a:outerShdw>
            </a:effectLst>
          </p:spPr>
        </p:pic>
        <p:sp>
          <p:nvSpPr>
            <p:cNvPr id="111" name="TextBox 3"/>
            <p:cNvSpPr txBox="1"/>
            <p:nvPr/>
          </p:nvSpPr>
          <p:spPr>
            <a:xfrm>
              <a:off x="878503" y="149242"/>
              <a:ext cx="6012936" cy="33413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900">
                  <a:latin typeface="Helvetica Neue Light"/>
                  <a:ea typeface="Helvetica Neue Light"/>
                  <a:cs typeface="Helvetica Neue Light"/>
                  <a:sym typeface="Helvetica Neue Light"/>
                </a:defRPr>
              </a:lvl1pPr>
            </a:lstStyle>
            <a:p>
              <a:pPr/>
              <a:r>
                <a:t>“యెహోవాకొరకు ఎదురు చూచువారు నూతన బలము పొందుదురు వారు పక్షిరాజులవలె రెక్కలు చాపి పైకి ఎగురుదురు అలయక పరుగెత్తుదురు సొమ్మసిల్లక నడిచిపోవుదురు.”—యెషయా 40:31, పరిశుద్ధ గ్రంథము.</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09">
                                            <p:bg/>
                                          </p:spTgt>
                                        </p:tgtEl>
                                        <p:attrNameLst>
                                          <p:attrName>style.visibility</p:attrName>
                                        </p:attrNameLst>
                                      </p:cBhvr>
                                      <p:to>
                                        <p:strVal val="visible"/>
                                      </p:to>
                                    </p:set>
                                    <p:anim calcmode="lin" valueType="num">
                                      <p:cBhvr>
                                        <p:cTn id="7" dur="1500" fill="hold"/>
                                        <p:tgtEl>
                                          <p:spTgt spid="109">
                                            <p:bg/>
                                          </p:spTgt>
                                        </p:tgtEl>
                                        <p:attrNameLst>
                                          <p:attrName>ppt_x</p:attrName>
                                        </p:attrNameLst>
                                      </p:cBhvr>
                                      <p:tavLst>
                                        <p:tav tm="0">
                                          <p:val>
                                            <p:strVal val="0-#ppt_w/2"/>
                                          </p:val>
                                        </p:tav>
                                        <p:tav tm="100000">
                                          <p:val>
                                            <p:strVal val="#ppt_x"/>
                                          </p:val>
                                        </p:tav>
                                      </p:tavLst>
                                    </p:anim>
                                    <p:anim calcmode="lin" valueType="num">
                                      <p:cBhvr>
                                        <p:cTn id="8" dur="1500" fill="hold"/>
                                        <p:tgtEl>
                                          <p:spTgt spid="109">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09">
                                            <p:txEl>
                                              <p:pRg st="0" end="0"/>
                                            </p:txEl>
                                          </p:spTgt>
                                        </p:tgtEl>
                                        <p:attrNameLst>
                                          <p:attrName>style.visibility</p:attrName>
                                        </p:attrNameLst>
                                      </p:cBhvr>
                                      <p:to>
                                        <p:strVal val="visible"/>
                                      </p:to>
                                    </p:set>
                                    <p:anim calcmode="lin" valueType="num">
                                      <p:cBhvr>
                                        <p:cTn id="11" dur="1500" fill="hold"/>
                                        <p:tgtEl>
                                          <p:spTgt spid="109">
                                            <p:txEl>
                                              <p:pRg st="0" end="0"/>
                                            </p:txEl>
                                          </p:spTgt>
                                        </p:tgtEl>
                                        <p:attrNameLst>
                                          <p:attrName>ppt_x</p:attrName>
                                        </p:attrNameLst>
                                      </p:cBhvr>
                                      <p:tavLst>
                                        <p:tav tm="0">
                                          <p:val>
                                            <p:strVal val="0-#ppt_w/2"/>
                                          </p:val>
                                        </p:tav>
                                        <p:tav tm="100000">
                                          <p:val>
                                            <p:strVal val="#ppt_x"/>
                                          </p:val>
                                        </p:tav>
                                      </p:tavLst>
                                    </p:anim>
                                    <p:anim calcmode="lin" valueType="num">
                                      <p:cBhvr>
                                        <p:cTn id="12" dur="1500" fill="hold"/>
                                        <p:tgtEl>
                                          <p:spTgt spid="10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Class="entr" nodeType="afterEffect" presetSubtype="8" presetID="2" grpId="1" fill="hold">
                                  <p:stCondLst>
                                    <p:cond delay="0"/>
                                  </p:stCondLst>
                                  <p:iterate type="el" backwards="0">
                                    <p:tmAbs val="0"/>
                                  </p:iterate>
                                  <p:childTnLst>
                                    <p:set>
                                      <p:cBhvr>
                                        <p:cTn id="15" fill="hold"/>
                                        <p:tgtEl>
                                          <p:spTgt spid="109">
                                            <p:txEl>
                                              <p:pRg st="1" end="1"/>
                                            </p:txEl>
                                          </p:spTgt>
                                        </p:tgtEl>
                                        <p:attrNameLst>
                                          <p:attrName>style.visibility</p:attrName>
                                        </p:attrNameLst>
                                      </p:cBhvr>
                                      <p:to>
                                        <p:strVal val="visible"/>
                                      </p:to>
                                    </p:set>
                                    <p:anim calcmode="lin" valueType="num">
                                      <p:cBhvr>
                                        <p:cTn id="16" dur="1500" fill="hold"/>
                                        <p:tgtEl>
                                          <p:spTgt spid="109">
                                            <p:txEl>
                                              <p:pRg st="1" end="1"/>
                                            </p:txEl>
                                          </p:spTgt>
                                        </p:tgtEl>
                                        <p:attrNameLst>
                                          <p:attrName>ppt_x</p:attrName>
                                        </p:attrNameLst>
                                      </p:cBhvr>
                                      <p:tavLst>
                                        <p:tav tm="0">
                                          <p:val>
                                            <p:strVal val="0-#ppt_w/2"/>
                                          </p:val>
                                        </p:tav>
                                        <p:tav tm="100000">
                                          <p:val>
                                            <p:strVal val="#ppt_x"/>
                                          </p:val>
                                        </p:tav>
                                      </p:tavLst>
                                    </p:anim>
                                    <p:anim calcmode="lin" valueType="num">
                                      <p:cBhvr>
                                        <p:cTn id="17" dur="1500" fill="hold"/>
                                        <p:tgtEl>
                                          <p:spTgt spid="109">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Class="entr" nodeType="afterEffect" presetSubtype="10" presetID="19" grpId="2" fill="hold">
                                  <p:stCondLst>
                                    <p:cond delay="0"/>
                                  </p:stCondLst>
                                  <p:iterate type="el" backwards="0">
                                    <p:tmAbs val="0"/>
                                  </p:iterate>
                                  <p:childTnLst>
                                    <p:set>
                                      <p:cBhvr>
                                        <p:cTn id="20" fill="hold"/>
                                        <p:tgtEl>
                                          <p:spTgt spid="112"/>
                                        </p:tgtEl>
                                        <p:attrNameLst>
                                          <p:attrName>style.visibility</p:attrName>
                                        </p:attrNameLst>
                                      </p:cBhvr>
                                      <p:to>
                                        <p:strVal val="visible"/>
                                      </p:to>
                                    </p:set>
                                    <p:anim calcmode="lin" valueType="num">
                                      <p:cBhvr>
                                        <p:cTn id="21" dur="2000" fill="hold"/>
                                        <p:tgtEl>
                                          <p:spTgt spid="112"/>
                                        </p:tgtEl>
                                        <p:attrNameLst>
                                          <p:attrName>ppt_w</p:attrName>
                                        </p:attrNameLst>
                                      </p:cBhvr>
                                      <p:tavLst>
                                        <p:tav tm="0" fmla="#ppt_w*sin(2.5*pi*$)">
                                          <p:val>
                                            <p:fltVal val="0"/>
                                          </p:val>
                                        </p:tav>
                                        <p:tav tm="100000">
                                          <p:val>
                                            <p:fltVal val="1"/>
                                          </p:val>
                                        </p:tav>
                                      </p:tavLst>
                                    </p:anim>
                                    <p:anim calcmode="lin" valueType="num">
                                      <p:cBhvr>
                                        <p:cTn id="22" dur="2000" fill="hold"/>
                                        <p:tgtEl>
                                          <p:spTgt spid="11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1" fill="hold">
                                  <p:stCondLst>
                                    <p:cond delay="0"/>
                                  </p:stCondLst>
                                  <p:iterate type="el" backwards="0">
                                    <p:tmAbs val="0"/>
                                  </p:iterate>
                                  <p:childTnLst>
                                    <p:set>
                                      <p:cBhvr>
                                        <p:cTn id="26" fill="hold"/>
                                        <p:tgtEl>
                                          <p:spTgt spid="109">
                                            <p:txEl>
                                              <p:pRg st="2" end="2"/>
                                            </p:txEl>
                                          </p:spTgt>
                                        </p:tgtEl>
                                        <p:attrNameLst>
                                          <p:attrName>style.visibility</p:attrName>
                                        </p:attrNameLst>
                                      </p:cBhvr>
                                      <p:to>
                                        <p:strVal val="visible"/>
                                      </p:to>
                                    </p:set>
                                    <p:anim calcmode="lin" valueType="num">
                                      <p:cBhvr>
                                        <p:cTn id="27" dur="1500" fill="hold"/>
                                        <p:tgtEl>
                                          <p:spTgt spid="109">
                                            <p:txEl>
                                              <p:pRg st="2" end="2"/>
                                            </p:txEl>
                                          </p:spTgt>
                                        </p:tgtEl>
                                        <p:attrNameLst>
                                          <p:attrName>ppt_x</p:attrName>
                                        </p:attrNameLst>
                                      </p:cBhvr>
                                      <p:tavLst>
                                        <p:tav tm="0">
                                          <p:val>
                                            <p:strVal val="0-#ppt_w/2"/>
                                          </p:val>
                                        </p:tav>
                                        <p:tav tm="100000">
                                          <p:val>
                                            <p:strVal val="#ppt_x"/>
                                          </p:val>
                                        </p:tav>
                                      </p:tavLst>
                                    </p:anim>
                                    <p:anim calcmode="lin" valueType="num">
                                      <p:cBhvr>
                                        <p:cTn id="28" dur="1500" fill="hold"/>
                                        <p:tgtEl>
                                          <p:spTgt spid="109">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Class="entr" nodeType="afterEffect" presetSubtype="8" presetID="2" grpId="1" fill="hold">
                                  <p:stCondLst>
                                    <p:cond delay="0"/>
                                  </p:stCondLst>
                                  <p:iterate type="el" backwards="0">
                                    <p:tmAbs val="0"/>
                                  </p:iterate>
                                  <p:childTnLst>
                                    <p:set>
                                      <p:cBhvr>
                                        <p:cTn id="31" fill="hold"/>
                                        <p:tgtEl>
                                          <p:spTgt spid="109">
                                            <p:txEl>
                                              <p:pRg st="3" end="3"/>
                                            </p:txEl>
                                          </p:spTgt>
                                        </p:tgtEl>
                                        <p:attrNameLst>
                                          <p:attrName>style.visibility</p:attrName>
                                        </p:attrNameLst>
                                      </p:cBhvr>
                                      <p:to>
                                        <p:strVal val="visible"/>
                                      </p:to>
                                    </p:set>
                                    <p:anim calcmode="lin" valueType="num">
                                      <p:cBhvr>
                                        <p:cTn id="32" dur="1500" fill="hold"/>
                                        <p:tgtEl>
                                          <p:spTgt spid="109">
                                            <p:txEl>
                                              <p:pRg st="3" end="3"/>
                                            </p:txEl>
                                          </p:spTgt>
                                        </p:tgtEl>
                                        <p:attrNameLst>
                                          <p:attrName>ppt_x</p:attrName>
                                        </p:attrNameLst>
                                      </p:cBhvr>
                                      <p:tavLst>
                                        <p:tav tm="0">
                                          <p:val>
                                            <p:strVal val="0-#ppt_w/2"/>
                                          </p:val>
                                        </p:tav>
                                        <p:tav tm="100000">
                                          <p:val>
                                            <p:strVal val="#ppt_x"/>
                                          </p:val>
                                        </p:tav>
                                      </p:tavLst>
                                    </p:anim>
                                    <p:anim calcmode="lin" valueType="num">
                                      <p:cBhvr>
                                        <p:cTn id="33" dur="1500" fill="hold"/>
                                        <p:tgtEl>
                                          <p:spTgt spid="109">
                                            <p:txEl>
                                              <p:pRg st="3" end="3"/>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Class="entr" nodeType="afterEffect" presetSubtype="8" presetID="2" grpId="1" fill="hold">
                                  <p:stCondLst>
                                    <p:cond delay="0"/>
                                  </p:stCondLst>
                                  <p:iterate type="el" backwards="0">
                                    <p:tmAbs val="0"/>
                                  </p:iterate>
                                  <p:childTnLst>
                                    <p:set>
                                      <p:cBhvr>
                                        <p:cTn id="36" fill="hold"/>
                                        <p:tgtEl>
                                          <p:spTgt spid="109">
                                            <p:txEl>
                                              <p:pRg st="4" end="4"/>
                                            </p:txEl>
                                          </p:spTgt>
                                        </p:tgtEl>
                                        <p:attrNameLst>
                                          <p:attrName>style.visibility</p:attrName>
                                        </p:attrNameLst>
                                      </p:cBhvr>
                                      <p:to>
                                        <p:strVal val="visible"/>
                                      </p:to>
                                    </p:set>
                                    <p:anim calcmode="lin" valueType="num">
                                      <p:cBhvr>
                                        <p:cTn id="37" dur="1500" fill="hold"/>
                                        <p:tgtEl>
                                          <p:spTgt spid="109">
                                            <p:txEl>
                                              <p:pRg st="4" end="4"/>
                                            </p:txEl>
                                          </p:spTgt>
                                        </p:tgtEl>
                                        <p:attrNameLst>
                                          <p:attrName>ppt_x</p:attrName>
                                        </p:attrNameLst>
                                      </p:cBhvr>
                                      <p:tavLst>
                                        <p:tav tm="0">
                                          <p:val>
                                            <p:strVal val="0-#ppt_w/2"/>
                                          </p:val>
                                        </p:tav>
                                        <p:tav tm="100000">
                                          <p:val>
                                            <p:strVal val="#ppt_x"/>
                                          </p:val>
                                        </p:tav>
                                      </p:tavLst>
                                    </p:anim>
                                    <p:anim calcmode="lin" valueType="num">
                                      <p:cBhvr>
                                        <p:cTn id="38" dur="1500" fill="hold"/>
                                        <p:tgtEl>
                                          <p:spTgt spid="10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 grpId="2"/>
      <p:bldP build="p" bldLvl="5" animBg="1" rev="0" advAuto="0" spid="109"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Slide Number"/>
          <p:cNvSpPr txBox="1"/>
          <p:nvPr>
            <p:ph type="sldNum" sz="quarter" idx="4294967295"/>
          </p:nvPr>
        </p:nvSpPr>
        <p:spPr>
          <a:xfrm>
            <a:off x="153863" y="9251949"/>
            <a:ext cx="368505" cy="3743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5" name="Impossible Steps of Life"/>
          <p:cNvSpPr txBox="1"/>
          <p:nvPr/>
        </p:nvSpPr>
        <p:spPr>
          <a:xfrm>
            <a:off x="1216863" y="1235604"/>
            <a:ext cx="10571074" cy="11328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800">
                <a:latin typeface="Times New Roman"/>
                <a:ea typeface="Times New Roman"/>
                <a:cs typeface="Times New Roman"/>
                <a:sym typeface="Times New Roman"/>
              </a:defRPr>
            </a:lvl1pPr>
          </a:lstStyle>
          <a:p>
            <a:pPr/>
            <a:r>
              <a:t>జీవితం యొక్క అసాధ్యమైన దశలు</a:t>
            </a:r>
          </a:p>
        </p:txBody>
      </p:sp>
      <p:sp>
        <p:nvSpPr>
          <p:cNvPr id="116" name="Some paths seem impossible to walk…"/>
          <p:cNvSpPr txBox="1"/>
          <p:nvPr/>
        </p:nvSpPr>
        <p:spPr>
          <a:xfrm>
            <a:off x="212250" y="2377842"/>
            <a:ext cx="12674097" cy="54462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6079" indent="-386079" algn="l" defTabSz="457200">
              <a:lnSpc>
                <a:spcPct val="90000"/>
              </a:lnSpc>
              <a:spcBef>
                <a:spcPts val="16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Times New Roman"/>
                <a:ea typeface="Times New Roman"/>
                <a:cs typeface="Times New Roman"/>
                <a:sym typeface="Times New Roman"/>
              </a:defRPr>
            </a:pPr>
            <a:r>
              <a:t>కొన్ని దారులు నడవలేనివిగా అనిపిస్తాయి</a:t>
            </a:r>
          </a:p>
          <a:p>
            <a:pPr lvl="3" marL="1071880" indent="-386080" algn="l" defTabSz="457200">
              <a:buSzPct val="60000"/>
              <a:buFont typeface="Times New Roman"/>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latin typeface="Times New Roman"/>
                <a:ea typeface="Times New Roman"/>
                <a:cs typeface="Times New Roman"/>
                <a:sym typeface="Times New Roman"/>
              </a:defRPr>
            </a:pPr>
            <a:r>
              <a:t>భౌతికంగా మన సామర్థ్యాలకు మించినది</a:t>
            </a:r>
          </a:p>
          <a:p>
            <a:pPr lvl="3" marL="1071880" indent="-386080" algn="l" defTabSz="457200">
              <a:buSzPct val="60000"/>
              <a:buFont typeface="Times New Roman"/>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latin typeface="Times New Roman"/>
                <a:ea typeface="Times New Roman"/>
                <a:cs typeface="Times New Roman"/>
                <a:sym typeface="Times New Roman"/>
              </a:defRPr>
            </a:pPr>
            <a:r>
              <a:t>సరిపోని సమయం</a:t>
            </a:r>
          </a:p>
          <a:p>
            <a:pPr lvl="3" marL="1071880" indent="-386080" algn="l" defTabSz="457200">
              <a:buSzPct val="60000"/>
              <a:buFont typeface="Times New Roman"/>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latin typeface="Times New Roman"/>
                <a:ea typeface="Times New Roman"/>
                <a:cs typeface="Times New Roman"/>
                <a:sym typeface="Times New Roman"/>
              </a:defRPr>
            </a:pPr>
            <a:r>
              <a:t>ఆర్థికంగా మా శక్తికి మించినది</a:t>
            </a:r>
          </a:p>
          <a:p>
            <a:pPr lvl="3" marL="1071880" indent="-386080" algn="l" defTabSz="457200">
              <a:buSzPct val="60000"/>
              <a:buFont typeface="Times New Roman"/>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latin typeface="Times New Roman"/>
                <a:ea typeface="Times New Roman"/>
                <a:cs typeface="Times New Roman"/>
                <a:sym typeface="Times New Roman"/>
              </a:defRPr>
            </a:pPr>
            <a:r>
              <a:t>కుటుంబ సభ్యులు మరియు స్నేహితుల నుండి వ్యతిరేకత</a:t>
            </a:r>
          </a:p>
          <a:p>
            <a:pPr lvl="3" marL="1071880" indent="-386080" algn="l" defTabSz="457200">
              <a:buSzPct val="60000"/>
              <a:buFont typeface="Times New Roman"/>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latin typeface="Times New Roman"/>
                <a:ea typeface="Times New Roman"/>
                <a:cs typeface="Times New Roman"/>
                <a:sym typeface="Times New Roman"/>
              </a:defRPr>
            </a:pPr>
            <a:r>
              <a:t>సరిపోని సామర్థ్యాలు లేదా బహుమతులు</a:t>
            </a:r>
          </a:p>
          <a:p>
            <a:pPr lvl="3" marL="1071880" indent="-386080" algn="l" defTabSz="457200">
              <a:buSzPct val="60000"/>
              <a:buFont typeface="Times New Roman"/>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latin typeface="Times New Roman"/>
                <a:ea typeface="Times New Roman"/>
                <a:cs typeface="Times New Roman"/>
                <a:sym typeface="Times New Roman"/>
              </a:defRPr>
            </a:pPr>
            <a:r>
              <a:t>ఆత్మవిశ్వాసం లేకపోవడం</a:t>
            </a:r>
          </a:p>
        </p:txBody>
      </p:sp>
      <p:sp>
        <p:nvSpPr>
          <p:cNvPr id="117" name="God in His wisdom leads us"/>
          <p:cNvSpPr txBox="1"/>
          <p:nvPr/>
        </p:nvSpPr>
        <p:spPr>
          <a:xfrm>
            <a:off x="402119" y="8058650"/>
            <a:ext cx="9313216" cy="8483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386080" indent="-386080"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latin typeface="Times New Roman"/>
                <a:ea typeface="Times New Roman"/>
                <a:cs typeface="Times New Roman"/>
                <a:sym typeface="Times New Roman"/>
              </a:defRPr>
            </a:lvl1pPr>
          </a:lstStyle>
          <a:p>
            <a:pPr/>
            <a:r>
              <a:t>దేవుడు తన జ్ఞానంతో మనల్ని నడిపిస్తాడు</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16">
                                            <p:bg/>
                                          </p:spTgt>
                                        </p:tgtEl>
                                        <p:attrNameLst>
                                          <p:attrName>style.visibility</p:attrName>
                                        </p:attrNameLst>
                                      </p:cBhvr>
                                      <p:to>
                                        <p:strVal val="visible"/>
                                      </p:to>
                                    </p:set>
                                    <p:anim calcmode="lin" valueType="num">
                                      <p:cBhvr>
                                        <p:cTn id="7" dur="1000" fill="hold"/>
                                        <p:tgtEl>
                                          <p:spTgt spid="116">
                                            <p:bg/>
                                          </p:spTgt>
                                        </p:tgtEl>
                                        <p:attrNameLst>
                                          <p:attrName>ppt_x</p:attrName>
                                        </p:attrNameLst>
                                      </p:cBhvr>
                                      <p:tavLst>
                                        <p:tav tm="0">
                                          <p:val>
                                            <p:strVal val="0-#ppt_w/2"/>
                                          </p:val>
                                        </p:tav>
                                        <p:tav tm="100000">
                                          <p:val>
                                            <p:strVal val="#ppt_x"/>
                                          </p:val>
                                        </p:tav>
                                      </p:tavLst>
                                    </p:anim>
                                    <p:anim calcmode="lin" valueType="num">
                                      <p:cBhvr>
                                        <p:cTn id="8" dur="1000" fill="hold"/>
                                        <p:tgtEl>
                                          <p:spTgt spid="116">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16">
                                            <p:txEl>
                                              <p:pRg st="0" end="0"/>
                                            </p:txEl>
                                          </p:spTgt>
                                        </p:tgtEl>
                                        <p:attrNameLst>
                                          <p:attrName>style.visibility</p:attrName>
                                        </p:attrNameLst>
                                      </p:cBhvr>
                                      <p:to>
                                        <p:strVal val="visible"/>
                                      </p:to>
                                    </p:set>
                                    <p:anim calcmode="lin" valueType="num">
                                      <p:cBhvr>
                                        <p:cTn id="11" dur="1000" fill="hold"/>
                                        <p:tgtEl>
                                          <p:spTgt spid="116">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1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Class="entr" nodeType="afterEffect" presetSubtype="8" presetID="2" grpId="1" fill="hold">
                                  <p:stCondLst>
                                    <p:cond delay="0"/>
                                  </p:stCondLst>
                                  <p:iterate type="el" backwards="0">
                                    <p:tmAbs val="0"/>
                                  </p:iterate>
                                  <p:childTnLst>
                                    <p:set>
                                      <p:cBhvr>
                                        <p:cTn id="15" fill="hold"/>
                                        <p:tgtEl>
                                          <p:spTgt spid="116">
                                            <p:txEl>
                                              <p:pRg st="1" end="1"/>
                                            </p:txEl>
                                          </p:spTgt>
                                        </p:tgtEl>
                                        <p:attrNameLst>
                                          <p:attrName>style.visibility</p:attrName>
                                        </p:attrNameLst>
                                      </p:cBhvr>
                                      <p:to>
                                        <p:strVal val="visible"/>
                                      </p:to>
                                    </p:set>
                                    <p:anim calcmode="lin" valueType="num">
                                      <p:cBhvr>
                                        <p:cTn id="16" dur="1000" fill="hold"/>
                                        <p:tgtEl>
                                          <p:spTgt spid="116">
                                            <p:txEl>
                                              <p:pRg st="1" end="1"/>
                                            </p:txEl>
                                          </p:spTgt>
                                        </p:tgtEl>
                                        <p:attrNameLst>
                                          <p:attrName>ppt_x</p:attrName>
                                        </p:attrNameLst>
                                      </p:cBhvr>
                                      <p:tavLst>
                                        <p:tav tm="0">
                                          <p:val>
                                            <p:strVal val="0-#ppt_w/2"/>
                                          </p:val>
                                        </p:tav>
                                        <p:tav tm="100000">
                                          <p:val>
                                            <p:strVal val="#ppt_x"/>
                                          </p:val>
                                        </p:tav>
                                      </p:tavLst>
                                    </p:anim>
                                    <p:anim calcmode="lin" valueType="num">
                                      <p:cBhvr>
                                        <p:cTn id="17" dur="1000" fill="hold"/>
                                        <p:tgtEl>
                                          <p:spTgt spid="11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Class="entr" nodeType="afterEffect" presetSubtype="8" presetID="2" grpId="1" fill="hold">
                                  <p:stCondLst>
                                    <p:cond delay="0"/>
                                  </p:stCondLst>
                                  <p:iterate type="el" backwards="0">
                                    <p:tmAbs val="0"/>
                                  </p:iterate>
                                  <p:childTnLst>
                                    <p:set>
                                      <p:cBhvr>
                                        <p:cTn id="20" fill="hold"/>
                                        <p:tgtEl>
                                          <p:spTgt spid="116">
                                            <p:txEl>
                                              <p:pRg st="2" end="2"/>
                                            </p:txEl>
                                          </p:spTgt>
                                        </p:tgtEl>
                                        <p:attrNameLst>
                                          <p:attrName>style.visibility</p:attrName>
                                        </p:attrNameLst>
                                      </p:cBhvr>
                                      <p:to>
                                        <p:strVal val="visible"/>
                                      </p:to>
                                    </p:set>
                                    <p:anim calcmode="lin" valueType="num">
                                      <p:cBhvr>
                                        <p:cTn id="21" dur="1000" fill="hold"/>
                                        <p:tgtEl>
                                          <p:spTgt spid="116">
                                            <p:txEl>
                                              <p:pRg st="2" end="2"/>
                                            </p:txEl>
                                          </p:spTgt>
                                        </p:tgtEl>
                                        <p:attrNameLst>
                                          <p:attrName>ppt_x</p:attrName>
                                        </p:attrNameLst>
                                      </p:cBhvr>
                                      <p:tavLst>
                                        <p:tav tm="0">
                                          <p:val>
                                            <p:strVal val="0-#ppt_w/2"/>
                                          </p:val>
                                        </p:tav>
                                        <p:tav tm="100000">
                                          <p:val>
                                            <p:strVal val="#ppt_x"/>
                                          </p:val>
                                        </p:tav>
                                      </p:tavLst>
                                    </p:anim>
                                    <p:anim calcmode="lin" valueType="num">
                                      <p:cBhvr>
                                        <p:cTn id="22" dur="1000" fill="hold"/>
                                        <p:tgtEl>
                                          <p:spTgt spid="116">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Class="entr" nodeType="afterEffect" presetSubtype="8" presetID="2" grpId="1" fill="hold">
                                  <p:stCondLst>
                                    <p:cond delay="200"/>
                                  </p:stCondLst>
                                  <p:iterate type="el" backwards="0">
                                    <p:tmAbs val="0"/>
                                  </p:iterate>
                                  <p:childTnLst>
                                    <p:set>
                                      <p:cBhvr>
                                        <p:cTn id="25" fill="hold"/>
                                        <p:tgtEl>
                                          <p:spTgt spid="116">
                                            <p:txEl>
                                              <p:pRg st="3" end="3"/>
                                            </p:txEl>
                                          </p:spTgt>
                                        </p:tgtEl>
                                        <p:attrNameLst>
                                          <p:attrName>style.visibility</p:attrName>
                                        </p:attrNameLst>
                                      </p:cBhvr>
                                      <p:to>
                                        <p:strVal val="visible"/>
                                      </p:to>
                                    </p:set>
                                    <p:anim calcmode="lin" valueType="num">
                                      <p:cBhvr>
                                        <p:cTn id="26" dur="1000" fill="hold"/>
                                        <p:tgtEl>
                                          <p:spTgt spid="116">
                                            <p:txEl>
                                              <p:pRg st="3" end="3"/>
                                            </p:txEl>
                                          </p:spTgt>
                                        </p:tgtEl>
                                        <p:attrNameLst>
                                          <p:attrName>ppt_x</p:attrName>
                                        </p:attrNameLst>
                                      </p:cBhvr>
                                      <p:tavLst>
                                        <p:tav tm="0">
                                          <p:val>
                                            <p:strVal val="0-#ppt_w/2"/>
                                          </p:val>
                                        </p:tav>
                                        <p:tav tm="100000">
                                          <p:val>
                                            <p:strVal val="#ppt_x"/>
                                          </p:val>
                                        </p:tav>
                                      </p:tavLst>
                                    </p:anim>
                                    <p:anim calcmode="lin" valueType="num">
                                      <p:cBhvr>
                                        <p:cTn id="27" dur="1000" fill="hold"/>
                                        <p:tgtEl>
                                          <p:spTgt spid="116">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4200"/>
                            </p:stCondLst>
                            <p:childTnLst>
                              <p:par>
                                <p:cTn id="29" presetClass="entr" nodeType="afterEffect" presetSubtype="8" presetID="2" grpId="1" fill="hold">
                                  <p:stCondLst>
                                    <p:cond delay="200"/>
                                  </p:stCondLst>
                                  <p:iterate type="el" backwards="0">
                                    <p:tmAbs val="0"/>
                                  </p:iterate>
                                  <p:childTnLst>
                                    <p:set>
                                      <p:cBhvr>
                                        <p:cTn id="30" fill="hold"/>
                                        <p:tgtEl>
                                          <p:spTgt spid="116">
                                            <p:txEl>
                                              <p:pRg st="4" end="4"/>
                                            </p:txEl>
                                          </p:spTgt>
                                        </p:tgtEl>
                                        <p:attrNameLst>
                                          <p:attrName>style.visibility</p:attrName>
                                        </p:attrNameLst>
                                      </p:cBhvr>
                                      <p:to>
                                        <p:strVal val="visible"/>
                                      </p:to>
                                    </p:set>
                                    <p:anim calcmode="lin" valueType="num">
                                      <p:cBhvr>
                                        <p:cTn id="31" dur="1000" fill="hold"/>
                                        <p:tgtEl>
                                          <p:spTgt spid="116">
                                            <p:txEl>
                                              <p:pRg st="4" end="4"/>
                                            </p:txEl>
                                          </p:spTgt>
                                        </p:tgtEl>
                                        <p:attrNameLst>
                                          <p:attrName>ppt_x</p:attrName>
                                        </p:attrNameLst>
                                      </p:cBhvr>
                                      <p:tavLst>
                                        <p:tav tm="0">
                                          <p:val>
                                            <p:strVal val="0-#ppt_w/2"/>
                                          </p:val>
                                        </p:tav>
                                        <p:tav tm="100000">
                                          <p:val>
                                            <p:strVal val="#ppt_x"/>
                                          </p:val>
                                        </p:tav>
                                      </p:tavLst>
                                    </p:anim>
                                    <p:anim calcmode="lin" valueType="num">
                                      <p:cBhvr>
                                        <p:cTn id="32" dur="1000" fill="hold"/>
                                        <p:tgtEl>
                                          <p:spTgt spid="116">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5400"/>
                            </p:stCondLst>
                            <p:childTnLst>
                              <p:par>
                                <p:cTn id="34" presetClass="entr" nodeType="afterEffect" presetSubtype="8" presetID="2" grpId="1" fill="hold">
                                  <p:stCondLst>
                                    <p:cond delay="200"/>
                                  </p:stCondLst>
                                  <p:iterate type="el" backwards="0">
                                    <p:tmAbs val="0"/>
                                  </p:iterate>
                                  <p:childTnLst>
                                    <p:set>
                                      <p:cBhvr>
                                        <p:cTn id="35" fill="hold"/>
                                        <p:tgtEl>
                                          <p:spTgt spid="116">
                                            <p:txEl>
                                              <p:pRg st="5" end="5"/>
                                            </p:txEl>
                                          </p:spTgt>
                                        </p:tgtEl>
                                        <p:attrNameLst>
                                          <p:attrName>style.visibility</p:attrName>
                                        </p:attrNameLst>
                                      </p:cBhvr>
                                      <p:to>
                                        <p:strVal val="visible"/>
                                      </p:to>
                                    </p:set>
                                    <p:anim calcmode="lin" valueType="num">
                                      <p:cBhvr>
                                        <p:cTn id="36" dur="1000" fill="hold"/>
                                        <p:tgtEl>
                                          <p:spTgt spid="116">
                                            <p:txEl>
                                              <p:pRg st="5" end="5"/>
                                            </p:txEl>
                                          </p:spTgt>
                                        </p:tgtEl>
                                        <p:attrNameLst>
                                          <p:attrName>ppt_x</p:attrName>
                                        </p:attrNameLst>
                                      </p:cBhvr>
                                      <p:tavLst>
                                        <p:tav tm="0">
                                          <p:val>
                                            <p:strVal val="0-#ppt_w/2"/>
                                          </p:val>
                                        </p:tav>
                                        <p:tav tm="100000">
                                          <p:val>
                                            <p:strVal val="#ppt_x"/>
                                          </p:val>
                                        </p:tav>
                                      </p:tavLst>
                                    </p:anim>
                                    <p:anim calcmode="lin" valueType="num">
                                      <p:cBhvr>
                                        <p:cTn id="37" dur="1000" fill="hold"/>
                                        <p:tgtEl>
                                          <p:spTgt spid="116">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6600"/>
                            </p:stCondLst>
                            <p:childTnLst>
                              <p:par>
                                <p:cTn id="39" presetClass="entr" nodeType="afterEffect" presetSubtype="8" presetID="2" grpId="1" fill="hold">
                                  <p:stCondLst>
                                    <p:cond delay="200"/>
                                  </p:stCondLst>
                                  <p:iterate type="el" backwards="0">
                                    <p:tmAbs val="0"/>
                                  </p:iterate>
                                  <p:childTnLst>
                                    <p:set>
                                      <p:cBhvr>
                                        <p:cTn id="40" fill="hold"/>
                                        <p:tgtEl>
                                          <p:spTgt spid="116">
                                            <p:txEl>
                                              <p:pRg st="6" end="6"/>
                                            </p:txEl>
                                          </p:spTgt>
                                        </p:tgtEl>
                                        <p:attrNameLst>
                                          <p:attrName>style.visibility</p:attrName>
                                        </p:attrNameLst>
                                      </p:cBhvr>
                                      <p:to>
                                        <p:strVal val="visible"/>
                                      </p:to>
                                    </p:set>
                                    <p:anim calcmode="lin" valueType="num">
                                      <p:cBhvr>
                                        <p:cTn id="41" dur="1000" fill="hold"/>
                                        <p:tgtEl>
                                          <p:spTgt spid="116">
                                            <p:txEl>
                                              <p:pRg st="6" end="6"/>
                                            </p:txEl>
                                          </p:spTgt>
                                        </p:tgtEl>
                                        <p:attrNameLst>
                                          <p:attrName>ppt_x</p:attrName>
                                        </p:attrNameLst>
                                      </p:cBhvr>
                                      <p:tavLst>
                                        <p:tav tm="0">
                                          <p:val>
                                            <p:strVal val="0-#ppt_w/2"/>
                                          </p:val>
                                        </p:tav>
                                        <p:tav tm="100000">
                                          <p:val>
                                            <p:strVal val="#ppt_x"/>
                                          </p:val>
                                        </p:tav>
                                      </p:tavLst>
                                    </p:anim>
                                    <p:anim calcmode="lin" valueType="num">
                                      <p:cBhvr>
                                        <p:cTn id="42" dur="1000" fill="hold"/>
                                        <p:tgtEl>
                                          <p:spTgt spid="11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 grpId="2" fill="hold">
                                  <p:stCondLst>
                                    <p:cond delay="0"/>
                                  </p:stCondLst>
                                  <p:iterate type="el" backwards="0">
                                    <p:tmAbs val="0"/>
                                  </p:iterate>
                                  <p:childTnLst>
                                    <p:set>
                                      <p:cBhvr>
                                        <p:cTn id="46" fill="hold"/>
                                        <p:tgtEl>
                                          <p:spTgt spid="117"/>
                                        </p:tgtEl>
                                        <p:attrNameLst>
                                          <p:attrName>style.visibility</p:attrName>
                                        </p:attrNameLst>
                                      </p:cBhvr>
                                      <p:to>
                                        <p:strVal val="visible"/>
                                      </p:to>
                                    </p:set>
                                    <p:anim calcmode="lin" valueType="num">
                                      <p:cBhvr>
                                        <p:cTn id="47" dur="1500" fill="hold"/>
                                        <p:tgtEl>
                                          <p:spTgt spid="117"/>
                                        </p:tgtEl>
                                        <p:attrNameLst>
                                          <p:attrName>ppt_x</p:attrName>
                                        </p:attrNameLst>
                                      </p:cBhvr>
                                      <p:tavLst>
                                        <p:tav tm="0">
                                          <p:val>
                                            <p:strVal val="0-#ppt_w/2"/>
                                          </p:val>
                                        </p:tav>
                                        <p:tav tm="100000">
                                          <p:val>
                                            <p:strVal val="#ppt_x"/>
                                          </p:val>
                                        </p:tav>
                                      </p:tavLst>
                                    </p:anim>
                                    <p:anim calcmode="lin" valueType="num">
                                      <p:cBhvr>
                                        <p:cTn id="48" dur="1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6" grpId="1"/>
      <p:bldP build="whole" bldLvl="1" animBg="1" rev="0" advAuto="0" spid="117"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Slide Number"/>
          <p:cNvSpPr txBox="1"/>
          <p:nvPr>
            <p:ph type="sldNum" sz="quarter" idx="4294967295"/>
          </p:nvPr>
        </p:nvSpPr>
        <p:spPr>
          <a:xfrm>
            <a:off x="153863" y="9251949"/>
            <a:ext cx="368505" cy="3743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0" name="Keep Focused and Alert"/>
          <p:cNvSpPr txBox="1"/>
          <p:nvPr/>
        </p:nvSpPr>
        <p:spPr>
          <a:xfrm>
            <a:off x="257073" y="1330028"/>
            <a:ext cx="12490654" cy="11328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800">
                <a:latin typeface="Times New Roman"/>
                <a:ea typeface="Times New Roman"/>
                <a:cs typeface="Times New Roman"/>
                <a:sym typeface="Times New Roman"/>
              </a:defRPr>
            </a:lvl1pPr>
          </a:lstStyle>
          <a:p>
            <a:pPr/>
            <a:r>
              <a:t>దృష్టి కేంద్రీకరించి అప్రమత్తంగా ఉండండి</a:t>
            </a:r>
          </a:p>
        </p:txBody>
      </p:sp>
      <p:sp>
        <p:nvSpPr>
          <p:cNvPr id="121" name="“Keep watching and praying, that you may not enter into temptation; the spirit is willing, but the flesh is weak” (Matthew 26:41).…"/>
          <p:cNvSpPr txBox="1"/>
          <p:nvPr/>
        </p:nvSpPr>
        <p:spPr>
          <a:xfrm>
            <a:off x="347023" y="2659026"/>
            <a:ext cx="12404551" cy="7058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6079" indent="-386079" algn="l" defTabSz="457200">
              <a:spcBef>
                <a:spcPts val="16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latin typeface="Times New Roman"/>
                <a:ea typeface="Times New Roman"/>
                <a:cs typeface="Times New Roman"/>
                <a:sym typeface="Times New Roman"/>
              </a:defRPr>
            </a:pPr>
            <a:r>
              <a:t>“మీరు శోధనకు గురికాకుండునట్లు మెలకువగాను ప్రార్థించుచును ఉండండి; ఆత్మ సిద్ధమైనది, అయితే శరీరము బలహీనమైనది” (మత్తయి 26:41). </a:t>
            </a:r>
          </a:p>
          <a:p>
            <a:pPr marL="386079" indent="-386079" algn="l" defTabSz="457200">
              <a:spcBef>
                <a:spcPts val="16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latin typeface="Times New Roman"/>
                <a:ea typeface="Times New Roman"/>
                <a:cs typeface="Times New Roman"/>
                <a:sym typeface="Times New Roman"/>
              </a:defRPr>
            </a:pPr>
            <a:r>
              <a:t>విశ్వాసులకు దేవుణ్ణి సంతోషపెట్టాలనే కోరికలు ఉంటాయి (కొత్త జన్మ కోరికలు)</a:t>
            </a:r>
          </a:p>
          <a:p>
            <a:pPr marL="386079" indent="-386079" algn="l" defTabSz="457200">
              <a:spcBef>
                <a:spcPts val="16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latin typeface="Times New Roman"/>
                <a:ea typeface="Times New Roman"/>
                <a:cs typeface="Times New Roman"/>
                <a:sym typeface="Times New Roman"/>
              </a:defRPr>
            </a:pPr>
            <a:r>
              <a:t>కానీ టెంప్టేషన్స్</a:t>
            </a:r>
          </a:p>
          <a:p>
            <a:pPr marL="386079" indent="-386079" algn="l" defTabSz="457200">
              <a:spcBef>
                <a:spcPts val="16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latin typeface="Times New Roman"/>
                <a:ea typeface="Times New Roman"/>
                <a:cs typeface="Times New Roman"/>
                <a:sym typeface="Times New Roman"/>
              </a:defRPr>
            </a:pPr>
            <a:r>
              <a:t>మనం దేవుని కోసం ఎదురు చూస్తున్నప్పుడు, ఆయనే మనకు బలం!</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21">
                                            <p:bg/>
                                          </p:spTgt>
                                        </p:tgtEl>
                                        <p:attrNameLst>
                                          <p:attrName>style.visibility</p:attrName>
                                        </p:attrNameLst>
                                      </p:cBhvr>
                                      <p:to>
                                        <p:strVal val="visible"/>
                                      </p:to>
                                    </p:set>
                                    <p:anim calcmode="lin" valueType="num">
                                      <p:cBhvr>
                                        <p:cTn id="7" dur="1000" fill="hold"/>
                                        <p:tgtEl>
                                          <p:spTgt spid="121">
                                            <p:bg/>
                                          </p:spTgt>
                                        </p:tgtEl>
                                        <p:attrNameLst>
                                          <p:attrName>ppt_x</p:attrName>
                                        </p:attrNameLst>
                                      </p:cBhvr>
                                      <p:tavLst>
                                        <p:tav tm="0">
                                          <p:val>
                                            <p:strVal val="0-#ppt_w/2"/>
                                          </p:val>
                                        </p:tav>
                                        <p:tav tm="100000">
                                          <p:val>
                                            <p:strVal val="#ppt_x"/>
                                          </p:val>
                                        </p:tav>
                                      </p:tavLst>
                                    </p:anim>
                                    <p:anim calcmode="lin" valueType="num">
                                      <p:cBhvr>
                                        <p:cTn id="8" dur="1000" fill="hold"/>
                                        <p:tgtEl>
                                          <p:spTgt spid="121">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21">
                                            <p:txEl>
                                              <p:pRg st="0" end="0"/>
                                            </p:txEl>
                                          </p:spTgt>
                                        </p:tgtEl>
                                        <p:attrNameLst>
                                          <p:attrName>style.visibility</p:attrName>
                                        </p:attrNameLst>
                                      </p:cBhvr>
                                      <p:to>
                                        <p:strVal val="visible"/>
                                      </p:to>
                                    </p:set>
                                    <p:anim calcmode="lin" valueType="num">
                                      <p:cBhvr>
                                        <p:cTn id="11" dur="1000" fill="hold"/>
                                        <p:tgtEl>
                                          <p:spTgt spid="121">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2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Class="entr" nodeType="afterEffect" presetSubtype="8" presetID="2" grpId="1" fill="hold">
                                  <p:stCondLst>
                                    <p:cond delay="0"/>
                                  </p:stCondLst>
                                  <p:iterate type="el" backwards="0">
                                    <p:tmAbs val="0"/>
                                  </p:iterate>
                                  <p:childTnLst>
                                    <p:set>
                                      <p:cBhvr>
                                        <p:cTn id="15" fill="hold"/>
                                        <p:tgtEl>
                                          <p:spTgt spid="121">
                                            <p:txEl>
                                              <p:pRg st="1" end="1"/>
                                            </p:txEl>
                                          </p:spTgt>
                                        </p:tgtEl>
                                        <p:attrNameLst>
                                          <p:attrName>style.visibility</p:attrName>
                                        </p:attrNameLst>
                                      </p:cBhvr>
                                      <p:to>
                                        <p:strVal val="visible"/>
                                      </p:to>
                                    </p:set>
                                    <p:anim calcmode="lin" valueType="num">
                                      <p:cBhvr>
                                        <p:cTn id="16" dur="1000" fill="hold"/>
                                        <p:tgtEl>
                                          <p:spTgt spid="121">
                                            <p:txEl>
                                              <p:pRg st="1" end="1"/>
                                            </p:txEl>
                                          </p:spTgt>
                                        </p:tgtEl>
                                        <p:attrNameLst>
                                          <p:attrName>ppt_x</p:attrName>
                                        </p:attrNameLst>
                                      </p:cBhvr>
                                      <p:tavLst>
                                        <p:tav tm="0">
                                          <p:val>
                                            <p:strVal val="0-#ppt_w/2"/>
                                          </p:val>
                                        </p:tav>
                                        <p:tav tm="100000">
                                          <p:val>
                                            <p:strVal val="#ppt_x"/>
                                          </p:val>
                                        </p:tav>
                                      </p:tavLst>
                                    </p:anim>
                                    <p:anim calcmode="lin" valueType="num">
                                      <p:cBhvr>
                                        <p:cTn id="17" dur="1000" fill="hold"/>
                                        <p:tgtEl>
                                          <p:spTgt spid="12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Class="entr" nodeType="afterEffect" presetSubtype="8" presetID="2" grpId="1" fill="hold">
                                  <p:stCondLst>
                                    <p:cond delay="0"/>
                                  </p:stCondLst>
                                  <p:iterate type="el" backwards="0">
                                    <p:tmAbs val="0"/>
                                  </p:iterate>
                                  <p:childTnLst>
                                    <p:set>
                                      <p:cBhvr>
                                        <p:cTn id="20" fill="hold"/>
                                        <p:tgtEl>
                                          <p:spTgt spid="121">
                                            <p:txEl>
                                              <p:pRg st="2" end="2"/>
                                            </p:txEl>
                                          </p:spTgt>
                                        </p:tgtEl>
                                        <p:attrNameLst>
                                          <p:attrName>style.visibility</p:attrName>
                                        </p:attrNameLst>
                                      </p:cBhvr>
                                      <p:to>
                                        <p:strVal val="visible"/>
                                      </p:to>
                                    </p:set>
                                    <p:anim calcmode="lin" valueType="num">
                                      <p:cBhvr>
                                        <p:cTn id="21" dur="1000" fill="hold"/>
                                        <p:tgtEl>
                                          <p:spTgt spid="121">
                                            <p:txEl>
                                              <p:pRg st="2" end="2"/>
                                            </p:txEl>
                                          </p:spTgt>
                                        </p:tgtEl>
                                        <p:attrNameLst>
                                          <p:attrName>ppt_x</p:attrName>
                                        </p:attrNameLst>
                                      </p:cBhvr>
                                      <p:tavLst>
                                        <p:tav tm="0">
                                          <p:val>
                                            <p:strVal val="0-#ppt_w/2"/>
                                          </p:val>
                                        </p:tav>
                                        <p:tav tm="100000">
                                          <p:val>
                                            <p:strVal val="#ppt_x"/>
                                          </p:val>
                                        </p:tav>
                                      </p:tavLst>
                                    </p:anim>
                                    <p:anim calcmode="lin" valueType="num">
                                      <p:cBhvr>
                                        <p:cTn id="22" dur="1000" fill="hold"/>
                                        <p:tgtEl>
                                          <p:spTgt spid="1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1" fill="hold">
                                  <p:stCondLst>
                                    <p:cond delay="0"/>
                                  </p:stCondLst>
                                  <p:iterate type="el" backwards="0">
                                    <p:tmAbs val="0"/>
                                  </p:iterate>
                                  <p:childTnLst>
                                    <p:set>
                                      <p:cBhvr>
                                        <p:cTn id="26" fill="hold"/>
                                        <p:tgtEl>
                                          <p:spTgt spid="121">
                                            <p:txEl>
                                              <p:pRg st="3" end="3"/>
                                            </p:txEl>
                                          </p:spTgt>
                                        </p:tgtEl>
                                        <p:attrNameLst>
                                          <p:attrName>style.visibility</p:attrName>
                                        </p:attrNameLst>
                                      </p:cBhvr>
                                      <p:to>
                                        <p:strVal val="visible"/>
                                      </p:to>
                                    </p:set>
                                    <p:anim calcmode="lin" valueType="num">
                                      <p:cBhvr>
                                        <p:cTn id="27" dur="1000" fill="hold"/>
                                        <p:tgtEl>
                                          <p:spTgt spid="121">
                                            <p:txEl>
                                              <p:pRg st="3" end="3"/>
                                            </p:txEl>
                                          </p:spTgt>
                                        </p:tgtEl>
                                        <p:attrNameLst>
                                          <p:attrName>ppt_x</p:attrName>
                                        </p:attrNameLst>
                                      </p:cBhvr>
                                      <p:tavLst>
                                        <p:tav tm="0">
                                          <p:val>
                                            <p:strVal val="0-#ppt_w/2"/>
                                          </p:val>
                                        </p:tav>
                                        <p:tav tm="100000">
                                          <p:val>
                                            <p:strVal val="#ppt_x"/>
                                          </p:val>
                                        </p:tav>
                                      </p:tavLst>
                                    </p:anim>
                                    <p:anim calcmode="lin" valueType="num">
                                      <p:cBhvr>
                                        <p:cTn id="28" dur="1000" fill="hold"/>
                                        <p:tgtEl>
                                          <p:spTgt spid="12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1"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Slide Number"/>
          <p:cNvSpPr txBox="1"/>
          <p:nvPr>
            <p:ph type="sldNum" sz="quarter" idx="4294967295"/>
          </p:nvPr>
        </p:nvSpPr>
        <p:spPr>
          <a:xfrm>
            <a:off x="153863" y="9251949"/>
            <a:ext cx="368505" cy="3743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4" name="God wants us to rely on Him for wisdom, time, opportunities, and other things to get His work done.…"/>
          <p:cNvSpPr txBox="1"/>
          <p:nvPr/>
        </p:nvSpPr>
        <p:spPr>
          <a:xfrm>
            <a:off x="180371" y="2425932"/>
            <a:ext cx="12737855" cy="729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indent="-457200" algn="l" defTabSz="457200">
              <a:spcBef>
                <a:spcPts val="2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latin typeface="Times New Roman"/>
                <a:ea typeface="Times New Roman"/>
                <a:cs typeface="Times New Roman"/>
                <a:sym typeface="Times New Roman"/>
              </a:defRPr>
            </a:pPr>
            <a:r>
              <a:t>తన పనిని పూర్తి చేయడానికి జ్ఞానం, సమయం, అవకాశాలు మరియు ఇతర విషయాల కోసం మనం ఆయనపై ఆధారపడాలని దేవుడు కోరుకుంటున్నాడు.</a:t>
            </a:r>
          </a:p>
          <a:p>
            <a:pPr marL="457200" indent="-457200" algn="l" defTabSz="457200">
              <a:spcBef>
                <a:spcPts val="2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latin typeface="Times New Roman"/>
                <a:ea typeface="Times New Roman"/>
                <a:cs typeface="Times New Roman"/>
                <a:sym typeface="Times New Roman"/>
              </a:defRPr>
            </a:pPr>
            <a:r>
              <a:t>ప్రభువు తన చిత్తాన్ని నెరవేర్చడానికి మనకు అవసరమైన వాటిని ఇవ్వడానికి ఆత్రుతగా ప్రయత్నిస్తాడు, కాని మనం మన స్వంత వనరులపై ఆధారపడతాము, అది చివరికి మనల్ని విఫలం చేస్తుంది.</a:t>
            </a:r>
          </a:p>
          <a:p>
            <a:pPr marL="457200" indent="-457200" algn="l" defTabSz="457200">
              <a:spcBef>
                <a:spcPts val="2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latin typeface="Times New Roman"/>
                <a:ea typeface="Times New Roman"/>
                <a:cs typeface="Times New Roman"/>
                <a:sym typeface="Times New Roman"/>
              </a:defRPr>
            </a:pPr>
            <a:r>
              <a:t>కొన్నిసార్లు మనం అసాధ్యమైన వ్యక్తులను మరియు పరిస్థితులను ఎదుర్కొంటాము, అయితే ఒక అద్భుతం అవసరమైనప్పటికీ, విజయం సాధించడంలో మనకు సహాయం చేయడానికి ప్రభువు ఇప్పటికీ మనతో ఉన్నాడు.</a:t>
            </a:r>
          </a:p>
        </p:txBody>
      </p:sp>
      <p:grpSp>
        <p:nvGrpSpPr>
          <p:cNvPr id="127" name="Group"/>
          <p:cNvGrpSpPr/>
          <p:nvPr/>
        </p:nvGrpSpPr>
        <p:grpSpPr>
          <a:xfrm>
            <a:off x="3347935" y="1415696"/>
            <a:ext cx="6308932" cy="1168401"/>
            <a:chOff x="0" y="-1"/>
            <a:chExt cx="6308930" cy="1168399"/>
          </a:xfrm>
        </p:grpSpPr>
        <p:sp>
          <p:nvSpPr>
            <p:cNvPr id="125" name="Rounded Rectangle"/>
            <p:cNvSpPr/>
            <p:nvPr/>
          </p:nvSpPr>
          <p:spPr>
            <a:xfrm>
              <a:off x="0" y="34770"/>
              <a:ext cx="6308931" cy="986140"/>
            </a:xfrm>
            <a:prstGeom prst="roundRect">
              <a:avLst>
                <a:gd name="adj" fmla="val 19318"/>
              </a:avLst>
            </a:prstGeom>
            <a:noFill/>
            <a:ln w="508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latin typeface="Times New Roman"/>
                  <a:ea typeface="Times New Roman"/>
                  <a:cs typeface="Times New Roman"/>
                  <a:sym typeface="Times New Roman"/>
                </a:defRPr>
              </a:pPr>
            </a:p>
          </p:txBody>
        </p:sp>
        <p:sp>
          <p:nvSpPr>
            <p:cNvPr id="126" name="Summary"/>
            <p:cNvSpPr txBox="1"/>
            <p:nvPr/>
          </p:nvSpPr>
          <p:spPr>
            <a:xfrm>
              <a:off x="1549310" y="-2"/>
              <a:ext cx="3210307"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latin typeface="Times New Roman"/>
                  <a:ea typeface="Times New Roman"/>
                  <a:cs typeface="Times New Roman"/>
                  <a:sym typeface="Times New Roman"/>
                </a:defRPr>
              </a:lvl1pPr>
            </a:lstStyle>
            <a:p>
              <a:pPr/>
              <a:r>
                <a:t>సారాంశం</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24">
                                            <p:bg/>
                                          </p:spTgt>
                                        </p:tgtEl>
                                        <p:attrNameLst>
                                          <p:attrName>style.visibility</p:attrName>
                                        </p:attrNameLst>
                                      </p:cBhvr>
                                      <p:to>
                                        <p:strVal val="visible"/>
                                      </p:to>
                                    </p:set>
                                    <p:anim calcmode="lin" valueType="num">
                                      <p:cBhvr>
                                        <p:cTn id="7" dur="2750" fill="hold"/>
                                        <p:tgtEl>
                                          <p:spTgt spid="124">
                                            <p:bg/>
                                          </p:spTgt>
                                        </p:tgtEl>
                                        <p:attrNameLst>
                                          <p:attrName>ppt_x</p:attrName>
                                        </p:attrNameLst>
                                      </p:cBhvr>
                                      <p:tavLst>
                                        <p:tav tm="0">
                                          <p:val>
                                            <p:strVal val="0-#ppt_w/2"/>
                                          </p:val>
                                        </p:tav>
                                        <p:tav tm="100000">
                                          <p:val>
                                            <p:strVal val="#ppt_x"/>
                                          </p:val>
                                        </p:tav>
                                      </p:tavLst>
                                    </p:anim>
                                    <p:anim calcmode="lin" valueType="num">
                                      <p:cBhvr>
                                        <p:cTn id="8" dur="2750" fill="hold"/>
                                        <p:tgtEl>
                                          <p:spTgt spid="124">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24">
                                            <p:txEl>
                                              <p:pRg st="0" end="0"/>
                                            </p:txEl>
                                          </p:spTgt>
                                        </p:tgtEl>
                                        <p:attrNameLst>
                                          <p:attrName>style.visibility</p:attrName>
                                        </p:attrNameLst>
                                      </p:cBhvr>
                                      <p:to>
                                        <p:strVal val="visible"/>
                                      </p:to>
                                    </p:set>
                                    <p:anim calcmode="lin" valueType="num">
                                      <p:cBhvr>
                                        <p:cTn id="11" dur="2750" fill="hold"/>
                                        <p:tgtEl>
                                          <p:spTgt spid="124">
                                            <p:txEl>
                                              <p:pRg st="0" end="0"/>
                                            </p:txEl>
                                          </p:spTgt>
                                        </p:tgtEl>
                                        <p:attrNameLst>
                                          <p:attrName>ppt_x</p:attrName>
                                        </p:attrNameLst>
                                      </p:cBhvr>
                                      <p:tavLst>
                                        <p:tav tm="0">
                                          <p:val>
                                            <p:strVal val="0-#ppt_w/2"/>
                                          </p:val>
                                        </p:tav>
                                        <p:tav tm="100000">
                                          <p:val>
                                            <p:strVal val="#ppt_x"/>
                                          </p:val>
                                        </p:tav>
                                      </p:tavLst>
                                    </p:anim>
                                    <p:anim calcmode="lin" valueType="num">
                                      <p:cBhvr>
                                        <p:cTn id="12" dur="2750" fill="hold"/>
                                        <p:tgtEl>
                                          <p:spTgt spid="12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750"/>
                            </p:stCondLst>
                            <p:childTnLst>
                              <p:par>
                                <p:cTn id="14" presetClass="entr" nodeType="afterEffect" presetSubtype="8" presetID="2" grpId="1" fill="hold">
                                  <p:stCondLst>
                                    <p:cond delay="0"/>
                                  </p:stCondLst>
                                  <p:iterate type="el" backwards="0">
                                    <p:tmAbs val="0"/>
                                  </p:iterate>
                                  <p:childTnLst>
                                    <p:set>
                                      <p:cBhvr>
                                        <p:cTn id="15" fill="hold"/>
                                        <p:tgtEl>
                                          <p:spTgt spid="124">
                                            <p:txEl>
                                              <p:pRg st="1" end="1"/>
                                            </p:txEl>
                                          </p:spTgt>
                                        </p:tgtEl>
                                        <p:attrNameLst>
                                          <p:attrName>style.visibility</p:attrName>
                                        </p:attrNameLst>
                                      </p:cBhvr>
                                      <p:to>
                                        <p:strVal val="visible"/>
                                      </p:to>
                                    </p:set>
                                    <p:anim calcmode="lin" valueType="num">
                                      <p:cBhvr>
                                        <p:cTn id="16" dur="2750" fill="hold"/>
                                        <p:tgtEl>
                                          <p:spTgt spid="124">
                                            <p:txEl>
                                              <p:pRg st="1" end="1"/>
                                            </p:txEl>
                                          </p:spTgt>
                                        </p:tgtEl>
                                        <p:attrNameLst>
                                          <p:attrName>ppt_x</p:attrName>
                                        </p:attrNameLst>
                                      </p:cBhvr>
                                      <p:tavLst>
                                        <p:tav tm="0">
                                          <p:val>
                                            <p:strVal val="0-#ppt_w/2"/>
                                          </p:val>
                                        </p:tav>
                                        <p:tav tm="100000">
                                          <p:val>
                                            <p:strVal val="#ppt_x"/>
                                          </p:val>
                                        </p:tav>
                                      </p:tavLst>
                                    </p:anim>
                                    <p:anim calcmode="lin" valueType="num">
                                      <p:cBhvr>
                                        <p:cTn id="17" dur="2750" fill="hold"/>
                                        <p:tgtEl>
                                          <p:spTgt spid="12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5500"/>
                            </p:stCondLst>
                            <p:childTnLst>
                              <p:par>
                                <p:cTn id="19" presetClass="entr" nodeType="afterEffect" presetSubtype="8" presetID="2" grpId="1" fill="hold">
                                  <p:stCondLst>
                                    <p:cond delay="0"/>
                                  </p:stCondLst>
                                  <p:iterate type="el" backwards="0">
                                    <p:tmAbs val="0"/>
                                  </p:iterate>
                                  <p:childTnLst>
                                    <p:set>
                                      <p:cBhvr>
                                        <p:cTn id="20" fill="hold"/>
                                        <p:tgtEl>
                                          <p:spTgt spid="124">
                                            <p:txEl>
                                              <p:pRg st="2" end="2"/>
                                            </p:txEl>
                                          </p:spTgt>
                                        </p:tgtEl>
                                        <p:attrNameLst>
                                          <p:attrName>style.visibility</p:attrName>
                                        </p:attrNameLst>
                                      </p:cBhvr>
                                      <p:to>
                                        <p:strVal val="visible"/>
                                      </p:to>
                                    </p:set>
                                    <p:anim calcmode="lin" valueType="num">
                                      <p:cBhvr>
                                        <p:cTn id="21" dur="2750" fill="hold"/>
                                        <p:tgtEl>
                                          <p:spTgt spid="124">
                                            <p:txEl>
                                              <p:pRg st="2" end="2"/>
                                            </p:txEl>
                                          </p:spTgt>
                                        </p:tgtEl>
                                        <p:attrNameLst>
                                          <p:attrName>ppt_x</p:attrName>
                                        </p:attrNameLst>
                                      </p:cBhvr>
                                      <p:tavLst>
                                        <p:tav tm="0">
                                          <p:val>
                                            <p:strVal val="0-#ppt_w/2"/>
                                          </p:val>
                                        </p:tav>
                                        <p:tav tm="100000">
                                          <p:val>
                                            <p:strVal val="#ppt_x"/>
                                          </p:val>
                                        </p:tav>
                                      </p:tavLst>
                                    </p:anim>
                                    <p:anim calcmode="lin" valueType="num">
                                      <p:cBhvr>
                                        <p:cTn id="22" dur="2750" fill="hold"/>
                                        <p:tgtEl>
                                          <p:spTgt spid="12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4"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lide Number"/>
          <p:cNvSpPr txBox="1"/>
          <p:nvPr>
            <p:ph type="sldNum" sz="quarter" idx="4294967295"/>
          </p:nvPr>
        </p:nvSpPr>
        <p:spPr>
          <a:xfrm>
            <a:off x="153863" y="9251949"/>
            <a:ext cx="368505" cy="3743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2" name="➡ In what ways do you tend to rely on your own resources to carry out God’s work, but get frustrated and fail?…"/>
          <p:cNvSpPr txBox="1"/>
          <p:nvPr/>
        </p:nvSpPr>
        <p:spPr>
          <a:xfrm>
            <a:off x="740123" y="3403927"/>
            <a:ext cx="11137884" cy="45072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4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latin typeface="Times New Roman"/>
                <a:ea typeface="Times New Roman"/>
                <a:cs typeface="Times New Roman"/>
                <a:sym typeface="Times New Roman"/>
              </a:defRPr>
            </a:pPr>
            <a:r>
              <a:t>	➡ దేవుని పనిని నిర్వహించేందుకు మీరు మీ స్వంత వనరులపై ఏయే మార్గాల్లో ఆధారపడతారు, కానీ నిరాశ చెంది విఫలమవుతారు?</a:t>
            </a:r>
          </a:p>
          <a:p>
            <a:pPr algn="l" defTabSz="457200">
              <a:spcBef>
                <a:spcPts val="4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latin typeface="Times New Roman"/>
                <a:ea typeface="Times New Roman"/>
                <a:cs typeface="Times New Roman"/>
                <a:sym typeface="Times New Roman"/>
              </a:defRPr>
            </a:pPr>
            <a:r>
              <a:t>➡ మీరు కష్టమైన పరిస్థితులను ఎదుర్కొన్నప్పుడు మాత్రమే మీరు ‘చూస్తూ ప్రార్థిస్తారా? </a:t>
            </a:r>
          </a:p>
        </p:txBody>
      </p:sp>
      <p:grpSp>
        <p:nvGrpSpPr>
          <p:cNvPr id="135" name="Group"/>
          <p:cNvGrpSpPr/>
          <p:nvPr/>
        </p:nvGrpSpPr>
        <p:grpSpPr>
          <a:xfrm>
            <a:off x="3347935" y="1623886"/>
            <a:ext cx="6308932" cy="1417025"/>
            <a:chOff x="0" y="0"/>
            <a:chExt cx="6308930" cy="1417024"/>
          </a:xfrm>
        </p:grpSpPr>
        <p:sp>
          <p:nvSpPr>
            <p:cNvPr id="133" name="Rounded Rectangle"/>
            <p:cNvSpPr/>
            <p:nvPr/>
          </p:nvSpPr>
          <p:spPr>
            <a:xfrm>
              <a:off x="0" y="-1"/>
              <a:ext cx="6308931" cy="1417025"/>
            </a:xfrm>
            <a:prstGeom prst="roundRect">
              <a:avLst>
                <a:gd name="adj" fmla="val 13444"/>
              </a:avLst>
            </a:prstGeom>
            <a:noFill/>
            <a:ln w="508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latin typeface="Times New Roman"/>
                  <a:ea typeface="Times New Roman"/>
                  <a:cs typeface="Times New Roman"/>
                  <a:sym typeface="Times New Roman"/>
                </a:defRPr>
              </a:pPr>
            </a:p>
          </p:txBody>
        </p:sp>
        <p:sp>
          <p:nvSpPr>
            <p:cNvPr id="134" name="Application"/>
            <p:cNvSpPr txBox="1"/>
            <p:nvPr/>
          </p:nvSpPr>
          <p:spPr>
            <a:xfrm>
              <a:off x="1088302" y="54128"/>
              <a:ext cx="4132327" cy="1168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latin typeface="Times New Roman"/>
                  <a:ea typeface="Times New Roman"/>
                  <a:cs typeface="Times New Roman"/>
                  <a:sym typeface="Times New Roman"/>
                </a:defRPr>
              </a:lvl1pPr>
            </a:lstStyle>
            <a:p>
              <a:pPr/>
              <a:r>
                <a:t>అన్వయించు</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32">
                                            <p:bg/>
                                          </p:spTgt>
                                        </p:tgtEl>
                                        <p:attrNameLst>
                                          <p:attrName>style.visibility</p:attrName>
                                        </p:attrNameLst>
                                      </p:cBhvr>
                                      <p:to>
                                        <p:strVal val="visible"/>
                                      </p:to>
                                    </p:set>
                                    <p:anim calcmode="lin" valueType="num">
                                      <p:cBhvr>
                                        <p:cTn id="7" dur="2750" fill="hold"/>
                                        <p:tgtEl>
                                          <p:spTgt spid="132">
                                            <p:bg/>
                                          </p:spTgt>
                                        </p:tgtEl>
                                        <p:attrNameLst>
                                          <p:attrName>ppt_x</p:attrName>
                                        </p:attrNameLst>
                                      </p:cBhvr>
                                      <p:tavLst>
                                        <p:tav tm="0">
                                          <p:val>
                                            <p:strVal val="0-#ppt_w/2"/>
                                          </p:val>
                                        </p:tav>
                                        <p:tav tm="100000">
                                          <p:val>
                                            <p:strVal val="#ppt_x"/>
                                          </p:val>
                                        </p:tav>
                                      </p:tavLst>
                                    </p:anim>
                                    <p:anim calcmode="lin" valueType="num">
                                      <p:cBhvr>
                                        <p:cTn id="8" dur="2750" fill="hold"/>
                                        <p:tgtEl>
                                          <p:spTgt spid="132">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32">
                                            <p:txEl>
                                              <p:pRg st="0" end="0"/>
                                            </p:txEl>
                                          </p:spTgt>
                                        </p:tgtEl>
                                        <p:attrNameLst>
                                          <p:attrName>style.visibility</p:attrName>
                                        </p:attrNameLst>
                                      </p:cBhvr>
                                      <p:to>
                                        <p:strVal val="visible"/>
                                      </p:to>
                                    </p:set>
                                    <p:anim calcmode="lin" valueType="num">
                                      <p:cBhvr>
                                        <p:cTn id="11" dur="2750" fill="hold"/>
                                        <p:tgtEl>
                                          <p:spTgt spid="132">
                                            <p:txEl>
                                              <p:pRg st="0" end="0"/>
                                            </p:txEl>
                                          </p:spTgt>
                                        </p:tgtEl>
                                        <p:attrNameLst>
                                          <p:attrName>ppt_x</p:attrName>
                                        </p:attrNameLst>
                                      </p:cBhvr>
                                      <p:tavLst>
                                        <p:tav tm="0">
                                          <p:val>
                                            <p:strVal val="0-#ppt_w/2"/>
                                          </p:val>
                                        </p:tav>
                                        <p:tav tm="100000">
                                          <p:val>
                                            <p:strVal val="#ppt_x"/>
                                          </p:val>
                                        </p:tav>
                                      </p:tavLst>
                                    </p:anim>
                                    <p:anim calcmode="lin" valueType="num">
                                      <p:cBhvr>
                                        <p:cTn id="12" dur="2750" fill="hold"/>
                                        <p:tgtEl>
                                          <p:spTgt spid="13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750"/>
                            </p:stCondLst>
                            <p:childTnLst>
                              <p:par>
                                <p:cTn id="14" presetClass="entr" nodeType="afterEffect" presetSubtype="8" presetID="2" grpId="1" fill="hold">
                                  <p:stCondLst>
                                    <p:cond delay="0"/>
                                  </p:stCondLst>
                                  <p:iterate type="el" backwards="0">
                                    <p:tmAbs val="0"/>
                                  </p:iterate>
                                  <p:childTnLst>
                                    <p:set>
                                      <p:cBhvr>
                                        <p:cTn id="15" fill="hold"/>
                                        <p:tgtEl>
                                          <p:spTgt spid="132">
                                            <p:txEl>
                                              <p:pRg st="1" end="1"/>
                                            </p:txEl>
                                          </p:spTgt>
                                        </p:tgtEl>
                                        <p:attrNameLst>
                                          <p:attrName>style.visibility</p:attrName>
                                        </p:attrNameLst>
                                      </p:cBhvr>
                                      <p:to>
                                        <p:strVal val="visible"/>
                                      </p:to>
                                    </p:set>
                                    <p:anim calcmode="lin" valueType="num">
                                      <p:cBhvr>
                                        <p:cTn id="16" dur="2750" fill="hold"/>
                                        <p:tgtEl>
                                          <p:spTgt spid="132">
                                            <p:txEl>
                                              <p:pRg st="1" end="1"/>
                                            </p:txEl>
                                          </p:spTgt>
                                        </p:tgtEl>
                                        <p:attrNameLst>
                                          <p:attrName>ppt_x</p:attrName>
                                        </p:attrNameLst>
                                      </p:cBhvr>
                                      <p:tavLst>
                                        <p:tav tm="0">
                                          <p:val>
                                            <p:strVal val="0-#ppt_w/2"/>
                                          </p:val>
                                        </p:tav>
                                        <p:tav tm="100000">
                                          <p:val>
                                            <p:strVal val="#ppt_x"/>
                                          </p:val>
                                        </p:tav>
                                      </p:tavLst>
                                    </p:anim>
                                    <p:anim calcmode="lin" valueType="num">
                                      <p:cBhvr>
                                        <p:cTn id="17" dur="2750" fill="hold"/>
                                        <p:tgtEl>
                                          <p:spTgt spid="13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2"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 name="Lifebg.png" descr="Lifebg.png"/>
          <p:cNvPicPr>
            <a:picLocks noChangeAspect="1"/>
          </p:cNvPicPr>
          <p:nvPr/>
        </p:nvPicPr>
        <p:blipFill>
          <a:blip r:embed="rId2">
            <a:extLst/>
          </a:blip>
          <a:srcRect l="0" t="26727" r="711" b="0"/>
          <a:stretch>
            <a:fillRect/>
          </a:stretch>
        </p:blipFill>
        <p:spPr>
          <a:xfrm>
            <a:off x="-69911" y="145722"/>
            <a:ext cx="13098737" cy="9607703"/>
          </a:xfrm>
          <a:prstGeom prst="rect">
            <a:avLst/>
          </a:prstGeom>
          <a:ln w="12700">
            <a:miter lim="400000"/>
          </a:ln>
        </p:spPr>
      </p:pic>
      <p:grpSp>
        <p:nvGrpSpPr>
          <p:cNvPr id="144" name="Group"/>
          <p:cNvGrpSpPr/>
          <p:nvPr/>
        </p:nvGrpSpPr>
        <p:grpSpPr>
          <a:xfrm>
            <a:off x="2666158" y="3666044"/>
            <a:ext cx="9990431" cy="5421633"/>
            <a:chOff x="0" y="0"/>
            <a:chExt cx="9990430" cy="5421631"/>
          </a:xfrm>
        </p:grpSpPr>
        <p:sp>
          <p:nvSpPr>
            <p:cNvPr id="140" name="The Source of Life"/>
            <p:cNvSpPr txBox="1"/>
            <p:nvPr/>
          </p:nvSpPr>
          <p:spPr>
            <a:xfrm>
              <a:off x="0" y="-1"/>
              <a:ext cx="4472026" cy="10147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sz="5100">
                  <a:solidFill>
                    <a:srgbClr val="FFFFFF"/>
                  </a:solidFill>
                  <a:latin typeface="Times New Roman"/>
                  <a:ea typeface="Times New Roman"/>
                  <a:cs typeface="Times New Roman"/>
                  <a:sym typeface="Times New Roman"/>
                </a:defRPr>
              </a:lvl1pPr>
            </a:lstStyle>
            <a:p>
              <a:pPr/>
              <a:r>
                <a:t> జీవిత  మూలం </a:t>
              </a:r>
            </a:p>
          </p:txBody>
        </p:sp>
        <p:sp>
          <p:nvSpPr>
            <p:cNvPr id="141" name="The Source of Life &amp; You"/>
            <p:cNvSpPr txBox="1"/>
            <p:nvPr/>
          </p:nvSpPr>
          <p:spPr>
            <a:xfrm>
              <a:off x="-1" y="1667749"/>
              <a:ext cx="7459225" cy="10147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sz="5100">
                  <a:solidFill>
                    <a:srgbClr val="FFFFFF"/>
                  </a:solidFill>
                  <a:latin typeface="Times New Roman"/>
                  <a:ea typeface="Times New Roman"/>
                  <a:cs typeface="Times New Roman"/>
                  <a:sym typeface="Times New Roman"/>
                </a:defRPr>
              </a:lvl1pPr>
            </a:lstStyle>
            <a:p>
              <a:pPr/>
              <a:r>
                <a:t>జీవిత మూలము మరి నీవు</a:t>
              </a:r>
            </a:p>
          </p:txBody>
        </p:sp>
        <p:sp>
          <p:nvSpPr>
            <p:cNvPr id="142" name="The Source of Life &amp; The Life Core"/>
            <p:cNvSpPr txBox="1"/>
            <p:nvPr/>
          </p:nvSpPr>
          <p:spPr>
            <a:xfrm>
              <a:off x="0" y="2937934"/>
              <a:ext cx="9990430" cy="10147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sz="5100">
                  <a:solidFill>
                    <a:srgbClr val="FFFFFF"/>
                  </a:solidFill>
                  <a:latin typeface="Times New Roman"/>
                  <a:ea typeface="Times New Roman"/>
                  <a:cs typeface="Times New Roman"/>
                  <a:sym typeface="Times New Roman"/>
                </a:defRPr>
              </a:lvl1pPr>
            </a:lstStyle>
            <a:p>
              <a:pPr/>
              <a:r>
                <a:t>జీవిత మూలము మరి జీవిత ప్రధానం</a:t>
              </a:r>
            </a:p>
          </p:txBody>
        </p:sp>
        <p:sp>
          <p:nvSpPr>
            <p:cNvPr id="143" name="The Source of Life &amp; Life Training"/>
            <p:cNvSpPr txBox="1"/>
            <p:nvPr/>
          </p:nvSpPr>
          <p:spPr>
            <a:xfrm>
              <a:off x="0" y="4406901"/>
              <a:ext cx="9068105" cy="10147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sz="5100">
                  <a:solidFill>
                    <a:srgbClr val="FFFFFF"/>
                  </a:solidFill>
                  <a:latin typeface="Times New Roman"/>
                  <a:ea typeface="Times New Roman"/>
                  <a:cs typeface="Times New Roman"/>
                  <a:sym typeface="Times New Roman"/>
                </a:defRPr>
              </a:lvl1pPr>
            </a:lstStyle>
            <a:p>
              <a:pPr/>
              <a:r>
                <a:t>జీవిత మూలము మరి జీవిత శిక్షణ</a:t>
              </a:r>
            </a:p>
          </p:txBody>
        </p:sp>
      </p:grpSp>
      <p:sp>
        <p:nvSpPr>
          <p:cNvPr id="145" name="Rounded Rectangle"/>
          <p:cNvSpPr/>
          <p:nvPr/>
        </p:nvSpPr>
        <p:spPr>
          <a:xfrm>
            <a:off x="2210941" y="3680342"/>
            <a:ext cx="7459224" cy="986138"/>
          </a:xfrm>
          <a:prstGeom prst="roundRect">
            <a:avLst>
              <a:gd name="adj" fmla="val 19318"/>
            </a:avLst>
          </a:prstGeom>
          <a:ln w="50800">
            <a:solidFill>
              <a:srgbClr val="FFFFFF"/>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latin typeface="Helvetica Neue Light"/>
                <a:ea typeface="Helvetica Neue Light"/>
                <a:cs typeface="Helvetica Neue Light"/>
                <a:sym typeface="Helvetica Neue Light"/>
              </a:defRPr>
            </a:pPr>
          </a:p>
        </p:txBody>
      </p:sp>
      <p:sp>
        <p:nvSpPr>
          <p:cNvPr id="146" name="The Life Core"/>
          <p:cNvSpPr txBox="1"/>
          <p:nvPr/>
        </p:nvSpPr>
        <p:spPr>
          <a:xfrm>
            <a:off x="409382" y="234616"/>
            <a:ext cx="12186037" cy="2781300"/>
          </a:xfrm>
          <a:prstGeom prst="rect">
            <a:avLst/>
          </a:prstGeom>
          <a:ln w="12700">
            <a:miter lim="400000"/>
          </a:ln>
          <a:effectLst>
            <a:outerShdw sx="100000" sy="100000" kx="0" ky="0" algn="b" rotWithShape="0" blurRad="63500" dist="72062" dir="2562097">
              <a:srgbClr val="000000">
                <a:alpha val="90572"/>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15000">
                <a:solidFill>
                  <a:srgbClr val="FFFFFF"/>
                </a:solidFill>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జీవిత ప్రధానం</a:t>
            </a:r>
          </a:p>
        </p:txBody>
      </p:sp>
      <p:sp>
        <p:nvSpPr>
          <p:cNvPr id="147" name="Slide Number"/>
          <p:cNvSpPr txBox="1"/>
          <p:nvPr>
            <p:ph type="sldNum" sz="quarter" idx="4294967295"/>
          </p:nvPr>
        </p:nvSpPr>
        <p:spPr>
          <a:xfrm>
            <a:off x="6311798" y="9251949"/>
            <a:ext cx="368504" cy="3743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144"/>
                                        </p:tgtEl>
                                        <p:attrNameLst>
                                          <p:attrName>style.visibility</p:attrName>
                                        </p:attrNameLst>
                                      </p:cBhvr>
                                      <p:to>
                                        <p:strVal val="visible"/>
                                      </p:to>
                                    </p:set>
                                    <p:anim calcmode="lin" valueType="num">
                                      <p:cBhvr>
                                        <p:cTn id="7" dur="1000" fill="hold"/>
                                        <p:tgtEl>
                                          <p:spTgt spid="144"/>
                                        </p:tgtEl>
                                        <p:attrNameLst>
                                          <p:attrName>ppt_w</p:attrName>
                                        </p:attrNameLst>
                                      </p:cBhvr>
                                      <p:tavLst>
                                        <p:tav tm="0">
                                          <p:val>
                                            <p:strVal val="4*#ppt_w"/>
                                          </p:val>
                                        </p:tav>
                                        <p:tav tm="100000">
                                          <p:val>
                                            <p:strVal val="#ppt_w"/>
                                          </p:val>
                                        </p:tav>
                                      </p:tavLst>
                                    </p:anim>
                                    <p:anim calcmode="lin" valueType="num">
                                      <p:cBhvr>
                                        <p:cTn id="8" dur="1000" fill="hold"/>
                                        <p:tgtEl>
                                          <p:spTgt spid="144"/>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Class="entr" nodeType="afterEffect" presetSubtype="32" presetID="23" grpId="2" fill="hold">
                                  <p:stCondLst>
                                    <p:cond delay="0"/>
                                  </p:stCondLst>
                                  <p:iterate type="el" backwards="0">
                                    <p:tmAbs val="0"/>
                                  </p:iterate>
                                  <p:childTnLst>
                                    <p:set>
                                      <p:cBhvr>
                                        <p:cTn id="11" fill="hold"/>
                                        <p:tgtEl>
                                          <p:spTgt spid="145"/>
                                        </p:tgtEl>
                                        <p:attrNameLst>
                                          <p:attrName>style.visibility</p:attrName>
                                        </p:attrNameLst>
                                      </p:cBhvr>
                                      <p:to>
                                        <p:strVal val="visible"/>
                                      </p:to>
                                    </p:set>
                                    <p:anim calcmode="lin" valueType="num">
                                      <p:cBhvr>
                                        <p:cTn id="12" dur="1750" fill="hold"/>
                                        <p:tgtEl>
                                          <p:spTgt spid="145"/>
                                        </p:tgtEl>
                                        <p:attrNameLst>
                                          <p:attrName>ppt_w</p:attrName>
                                        </p:attrNameLst>
                                      </p:cBhvr>
                                      <p:tavLst>
                                        <p:tav tm="0">
                                          <p:val>
                                            <p:strVal val="4*#ppt_w"/>
                                          </p:val>
                                        </p:tav>
                                        <p:tav tm="100000">
                                          <p:val>
                                            <p:strVal val="#ppt_w"/>
                                          </p:val>
                                        </p:tav>
                                      </p:tavLst>
                                    </p:anim>
                                    <p:anim calcmode="lin" valueType="num">
                                      <p:cBhvr>
                                        <p:cTn id="13" dur="1750" fill="hold"/>
                                        <p:tgtEl>
                                          <p:spTgt spid="14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4" grpId="1"/>
      <p:bldP build="whole" bldLvl="1" animBg="1" rev="0" advAuto="0" spid="145"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6" name="Lifebg.png" descr="Lifebg.png"/>
          <p:cNvPicPr>
            <a:picLocks noChangeAspect="1"/>
          </p:cNvPicPr>
          <p:nvPr/>
        </p:nvPicPr>
        <p:blipFill>
          <a:blip r:embed="rId2">
            <a:extLst/>
          </a:blip>
          <a:stretch>
            <a:fillRect/>
          </a:stretch>
        </p:blipFill>
        <p:spPr>
          <a:xfrm>
            <a:off x="-3" y="0"/>
            <a:ext cx="13192668" cy="9753600"/>
          </a:xfrm>
          <a:prstGeom prst="rect">
            <a:avLst/>
          </a:prstGeom>
          <a:ln w="12700">
            <a:miter lim="400000"/>
          </a:ln>
        </p:spPr>
      </p:pic>
      <p:sp>
        <p:nvSpPr>
          <p:cNvPr id="57" name="The Life Core"/>
          <p:cNvSpPr txBox="1"/>
          <p:nvPr/>
        </p:nvSpPr>
        <p:spPr>
          <a:xfrm>
            <a:off x="244662" y="1310292"/>
            <a:ext cx="12515470" cy="3041650"/>
          </a:xfrm>
          <a:prstGeom prst="rect">
            <a:avLst/>
          </a:prstGeom>
          <a:ln w="12700">
            <a:miter lim="400000"/>
          </a:ln>
          <a:effectLst>
            <a:outerShdw sx="100000" sy="100000" kx="0" ky="0" algn="b" rotWithShape="0" blurRad="88900" dist="50800" dir="3449094">
              <a:srgbClr val="000000">
                <a:alpha val="72013"/>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500">
                <a:solidFill>
                  <a:srgbClr val="FFFFFF"/>
                </a:solidFill>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 జీవిత కేంద్రం  </a:t>
            </a:r>
          </a:p>
        </p:txBody>
      </p:sp>
      <p:sp>
        <p:nvSpPr>
          <p:cNvPr id="58" name="The Majesty of Life"/>
          <p:cNvSpPr txBox="1"/>
          <p:nvPr/>
        </p:nvSpPr>
        <p:spPr>
          <a:xfrm>
            <a:off x="1988615" y="4853478"/>
            <a:ext cx="9014868" cy="2246631"/>
          </a:xfrm>
          <a:prstGeom prst="rect">
            <a:avLst/>
          </a:prstGeom>
          <a:ln w="12700">
            <a:miter lim="400000"/>
          </a:ln>
          <a:effectLst>
            <a:outerShdw sx="100000" sy="100000" kx="0" ky="0" algn="b" rotWithShape="0" blurRad="63500" dist="72062" dir="2732947">
              <a:srgbClr val="000000">
                <a:alpha val="90572"/>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100">
                <a:solidFill>
                  <a:srgbClr val="B8CFDB"/>
                </a:solidFill>
                <a:effectLst>
                  <a:outerShdw sx="100000" sy="100000" kx="0" ky="0" algn="b" rotWithShape="0" blurRad="25400" dist="25400" dir="840000">
                    <a:srgbClr val="000000"/>
                  </a:outerShdw>
                </a:effectLst>
              </a:defRPr>
            </a:lvl1pPr>
          </a:lstStyle>
          <a:p>
            <a:pPr/>
            <a:r>
              <a:t>జీవిత మూలం</a:t>
            </a:r>
          </a:p>
        </p:txBody>
      </p:sp>
      <p:sp>
        <p:nvSpPr>
          <p:cNvPr id="59" name="సెషన్ #8"/>
          <p:cNvSpPr txBox="1"/>
          <p:nvPr/>
        </p:nvSpPr>
        <p:spPr>
          <a:xfrm>
            <a:off x="11274555" y="2929"/>
            <a:ext cx="1163317" cy="119506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914400">
              <a:lnSpc>
                <a:spcPct val="110000"/>
              </a:lnSpc>
              <a:spcBef>
                <a:spcPts val="5900"/>
              </a:spcBef>
              <a:defRPr sz="7500">
                <a:solidFill>
                  <a:srgbClr val="FFFFFF"/>
                </a:solidFill>
              </a:defRPr>
            </a:lvl1pPr>
          </a:lstStyle>
          <a:p>
            <a:pPr/>
            <a:r>
              <a:t>#3</a:t>
            </a:r>
          </a:p>
        </p:txBody>
      </p:sp>
      <p:sp>
        <p:nvSpPr>
          <p:cNvPr id="60" name="Slide Number"/>
          <p:cNvSpPr txBox="1"/>
          <p:nvPr>
            <p:ph type="sldNum" sz="quarter" idx="4294967295"/>
          </p:nvPr>
        </p:nvSpPr>
        <p:spPr>
          <a:xfrm>
            <a:off x="6375348" y="9251949"/>
            <a:ext cx="241403" cy="3743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 name="Slide Number"/>
          <p:cNvSpPr txBox="1"/>
          <p:nvPr>
            <p:ph type="sldNum" sz="quarter" idx="4294967295"/>
          </p:nvPr>
        </p:nvSpPr>
        <p:spPr>
          <a:xfrm>
            <a:off x="217414" y="9251949"/>
            <a:ext cx="241403" cy="3743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3" name="Life’s Source"/>
          <p:cNvSpPr txBox="1"/>
          <p:nvPr/>
        </p:nvSpPr>
        <p:spPr>
          <a:xfrm>
            <a:off x="150989" y="1766963"/>
            <a:ext cx="5420774" cy="11328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800">
                <a:latin typeface="Times New Roman"/>
                <a:ea typeface="Times New Roman"/>
                <a:cs typeface="Times New Roman"/>
                <a:sym typeface="Times New Roman"/>
              </a:defRPr>
            </a:lvl1pPr>
          </a:lstStyle>
          <a:p>
            <a:pPr/>
            <a:r>
              <a:t>జీవితం - మూలం</a:t>
            </a:r>
          </a:p>
        </p:txBody>
      </p:sp>
      <p:sp>
        <p:nvSpPr>
          <p:cNvPr id="64" name="Spiritual life, then, much  like physical life is a subtle  but powerful force inherent in every Christian believer.…"/>
          <p:cNvSpPr txBox="1"/>
          <p:nvPr/>
        </p:nvSpPr>
        <p:spPr>
          <a:xfrm>
            <a:off x="271235" y="3634104"/>
            <a:ext cx="12556127" cy="24853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57200" indent="-457200" algn="l" defTabSz="457200">
              <a:spcBef>
                <a:spcPts val="19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300">
                <a:latin typeface="Times New Roman"/>
                <a:ea typeface="Times New Roman"/>
                <a:cs typeface="Times New Roman"/>
                <a:sym typeface="Times New Roman"/>
              </a:defRPr>
            </a:lvl1pPr>
          </a:lstStyle>
          <a:p>
            <a:pPr/>
            <a:r>
              <a:t>ఆధ్యాత్మిక జీవితం, భౌతిక జీవితం వలె ప్రతి క్రైస్తవ విశ్వాసిలో అంతర్లీనంగా ఉండే ఒక సూక్ష్మమైన కానీ శక్తివంతమైన శక్తి.</a:t>
            </a:r>
          </a:p>
        </p:txBody>
      </p:sp>
      <p:pic>
        <p:nvPicPr>
          <p:cNvPr id="65" name="pastedGraphic.pdf" descr="pastedGraphic.pdf"/>
          <p:cNvPicPr>
            <a:picLocks noChangeAspect="1"/>
          </p:cNvPicPr>
          <p:nvPr/>
        </p:nvPicPr>
        <p:blipFill>
          <a:blip r:embed="rId2">
            <a:extLst/>
          </a:blip>
          <a:stretch>
            <a:fillRect/>
          </a:stretch>
        </p:blipFill>
        <p:spPr>
          <a:xfrm>
            <a:off x="6993304" y="-328012"/>
            <a:ext cx="7059557" cy="3771822"/>
          </a:xfrm>
          <a:prstGeom prst="rect">
            <a:avLst/>
          </a:prstGeom>
          <a:ln w="12700">
            <a:miter lim="400000"/>
          </a:ln>
        </p:spPr>
      </p:pic>
      <p:sp>
        <p:nvSpPr>
          <p:cNvPr id="66" name="Spiritual life, then, much  like physical life is a subtle  but powerful force inherent in every Christian believer.…"/>
          <p:cNvSpPr txBox="1"/>
          <p:nvPr/>
        </p:nvSpPr>
        <p:spPr>
          <a:xfrm>
            <a:off x="289427" y="6530427"/>
            <a:ext cx="12065003" cy="24853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57200" indent="-457200" algn="l" defTabSz="457200">
              <a:spcBef>
                <a:spcPts val="4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300">
                <a:latin typeface="Times New Roman"/>
                <a:ea typeface="Times New Roman"/>
                <a:cs typeface="Times New Roman"/>
                <a:sym typeface="Times New Roman"/>
              </a:defRPr>
            </a:lvl1pPr>
          </a:lstStyle>
          <a:p>
            <a:pPr/>
            <a:r>
              <a:t>“మరియు ఆత్మ ద్వారా జన్మించకపోతే, అతను దేవుని రాజ్యంలో ప్రవేశించలేడు. శరీరము వలన పుట్టినది శరీరము, ఆత్మ వలన పుట్టినది ఆత్మ 3:5-6).</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64">
                                            <p:bg/>
                                          </p:spTgt>
                                        </p:tgtEl>
                                        <p:attrNameLst>
                                          <p:attrName>style.visibility</p:attrName>
                                        </p:attrNameLst>
                                      </p:cBhvr>
                                      <p:to>
                                        <p:strVal val="visible"/>
                                      </p:to>
                                    </p:set>
                                    <p:anim calcmode="lin" valueType="num">
                                      <p:cBhvr>
                                        <p:cTn id="7" dur="750" fill="hold"/>
                                        <p:tgtEl>
                                          <p:spTgt spid="64">
                                            <p:bg/>
                                          </p:spTgt>
                                        </p:tgtEl>
                                        <p:attrNameLst>
                                          <p:attrName>ppt_w</p:attrName>
                                        </p:attrNameLst>
                                      </p:cBhvr>
                                      <p:tavLst>
                                        <p:tav tm="0">
                                          <p:val>
                                            <p:fltVal val="0"/>
                                          </p:val>
                                        </p:tav>
                                        <p:tav tm="100000">
                                          <p:val>
                                            <p:strVal val="#ppt_w"/>
                                          </p:val>
                                        </p:tav>
                                      </p:tavLst>
                                    </p:anim>
                                    <p:anim calcmode="lin" valueType="num">
                                      <p:cBhvr>
                                        <p:cTn id="8" dur="750" fill="hold"/>
                                        <p:tgtEl>
                                          <p:spTgt spid="64">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64">
                                            <p:txEl>
                                              <p:pRg st="0" end="0"/>
                                            </p:txEl>
                                          </p:spTgt>
                                        </p:tgtEl>
                                        <p:attrNameLst>
                                          <p:attrName>style.visibility</p:attrName>
                                        </p:attrNameLst>
                                      </p:cBhvr>
                                      <p:to>
                                        <p:strVal val="visible"/>
                                      </p:to>
                                    </p:set>
                                    <p:anim calcmode="lin" valueType="num">
                                      <p:cBhvr>
                                        <p:cTn id="11" dur="750" fill="hold"/>
                                        <p:tgtEl>
                                          <p:spTgt spid="64">
                                            <p:txEl>
                                              <p:pRg st="0" end="0"/>
                                            </p:txEl>
                                          </p:spTgt>
                                        </p:tgtEl>
                                        <p:attrNameLst>
                                          <p:attrName>ppt_w</p:attrName>
                                        </p:attrNameLst>
                                      </p:cBhvr>
                                      <p:tavLst>
                                        <p:tav tm="0">
                                          <p:val>
                                            <p:fltVal val="0"/>
                                          </p:val>
                                        </p:tav>
                                        <p:tav tm="100000">
                                          <p:val>
                                            <p:strVal val="#ppt_w"/>
                                          </p:val>
                                        </p:tav>
                                      </p:tavLst>
                                    </p:anim>
                                    <p:anim calcmode="lin" valueType="num">
                                      <p:cBhvr>
                                        <p:cTn id="12" dur="750" fill="hold"/>
                                        <p:tgtEl>
                                          <p:spTgt spid="64">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750"/>
                            </p:stCondLst>
                            <p:childTnLst>
                              <p:par>
                                <p:cTn id="14" presetClass="entr" nodeType="afterEffect" presetID="10" grpId="2" fill="hold">
                                  <p:stCondLst>
                                    <p:cond delay="0"/>
                                  </p:stCondLst>
                                  <p:iterate type="el" backwards="0">
                                    <p:tmAbs val="0"/>
                                  </p:iterate>
                                  <p:childTnLst>
                                    <p:set>
                                      <p:cBhvr>
                                        <p:cTn id="15" fill="hold"/>
                                        <p:tgtEl>
                                          <p:spTgt spid="65"/>
                                        </p:tgtEl>
                                        <p:attrNameLst>
                                          <p:attrName>style.visibility</p:attrName>
                                        </p:attrNameLst>
                                      </p:cBhvr>
                                      <p:to>
                                        <p:strVal val="visible"/>
                                      </p:to>
                                    </p:set>
                                    <p:animEffect filter="fade" transition="in">
                                      <p:cBhvr>
                                        <p:cTn id="16" dur="1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6" presetID="23" grpId="3" fill="hold">
                                  <p:stCondLst>
                                    <p:cond delay="0"/>
                                  </p:stCondLst>
                                  <p:iterate type="el" backwards="0">
                                    <p:tmAbs val="0"/>
                                  </p:iterate>
                                  <p:childTnLst>
                                    <p:set>
                                      <p:cBhvr>
                                        <p:cTn id="20" fill="hold"/>
                                        <p:tgtEl>
                                          <p:spTgt spid="66">
                                            <p:bg/>
                                          </p:spTgt>
                                        </p:tgtEl>
                                        <p:attrNameLst>
                                          <p:attrName>style.visibility</p:attrName>
                                        </p:attrNameLst>
                                      </p:cBhvr>
                                      <p:to>
                                        <p:strVal val="visible"/>
                                      </p:to>
                                    </p:set>
                                    <p:anim calcmode="lin" valueType="num">
                                      <p:cBhvr>
                                        <p:cTn id="21" dur="750" fill="hold"/>
                                        <p:tgtEl>
                                          <p:spTgt spid="66">
                                            <p:bg/>
                                          </p:spTgt>
                                        </p:tgtEl>
                                        <p:attrNameLst>
                                          <p:attrName>ppt_w</p:attrName>
                                        </p:attrNameLst>
                                      </p:cBhvr>
                                      <p:tavLst>
                                        <p:tav tm="0">
                                          <p:val>
                                            <p:fltVal val="0"/>
                                          </p:val>
                                        </p:tav>
                                        <p:tav tm="100000">
                                          <p:val>
                                            <p:strVal val="#ppt_w"/>
                                          </p:val>
                                        </p:tav>
                                      </p:tavLst>
                                    </p:anim>
                                    <p:anim calcmode="lin" valueType="num">
                                      <p:cBhvr>
                                        <p:cTn id="22" dur="750" fill="hold"/>
                                        <p:tgtEl>
                                          <p:spTgt spid="66">
                                            <p:bg/>
                                          </p:spTgt>
                                        </p:tgtEl>
                                        <p:attrNameLst>
                                          <p:attrName>ppt_h</p:attrName>
                                        </p:attrNameLst>
                                      </p:cBhvr>
                                      <p:tavLst>
                                        <p:tav tm="0">
                                          <p:val>
                                            <p:fltVal val="0"/>
                                          </p:val>
                                        </p:tav>
                                        <p:tav tm="100000">
                                          <p:val>
                                            <p:strVal val="#ppt_h"/>
                                          </p:val>
                                        </p:tav>
                                      </p:tavLst>
                                    </p:anim>
                                  </p:childTnLst>
                                </p:cTn>
                              </p:par>
                              <p:par>
                                <p:cTn id="23" presetClass="entr" nodeType="withEffect" presetSubtype="16" presetID="23" grpId="3" fill="hold">
                                  <p:stCondLst>
                                    <p:cond delay="0"/>
                                  </p:stCondLst>
                                  <p:iterate type="el" backwards="0">
                                    <p:tmAbs val="0"/>
                                  </p:iterate>
                                  <p:childTnLst>
                                    <p:set>
                                      <p:cBhvr>
                                        <p:cTn id="24" fill="hold"/>
                                        <p:tgtEl>
                                          <p:spTgt spid="66">
                                            <p:txEl>
                                              <p:pRg st="0" end="0"/>
                                            </p:txEl>
                                          </p:spTgt>
                                        </p:tgtEl>
                                        <p:attrNameLst>
                                          <p:attrName>style.visibility</p:attrName>
                                        </p:attrNameLst>
                                      </p:cBhvr>
                                      <p:to>
                                        <p:strVal val="visible"/>
                                      </p:to>
                                    </p:set>
                                    <p:anim calcmode="lin" valueType="num">
                                      <p:cBhvr>
                                        <p:cTn id="25" dur="750" fill="hold"/>
                                        <p:tgtEl>
                                          <p:spTgt spid="66">
                                            <p:txEl>
                                              <p:pRg st="0" end="0"/>
                                            </p:txEl>
                                          </p:spTgt>
                                        </p:tgtEl>
                                        <p:attrNameLst>
                                          <p:attrName>ppt_w</p:attrName>
                                        </p:attrNameLst>
                                      </p:cBhvr>
                                      <p:tavLst>
                                        <p:tav tm="0">
                                          <p:val>
                                            <p:fltVal val="0"/>
                                          </p:val>
                                        </p:tav>
                                        <p:tav tm="100000">
                                          <p:val>
                                            <p:strVal val="#ppt_w"/>
                                          </p:val>
                                        </p:tav>
                                      </p:tavLst>
                                    </p:anim>
                                    <p:anim calcmode="lin" valueType="num">
                                      <p:cBhvr>
                                        <p:cTn id="26" dur="750" fill="hold"/>
                                        <p:tgtEl>
                                          <p:spTgt spid="6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6" grpId="3"/>
      <p:bldP build="p" bldLvl="5" animBg="1" rev="0" advAuto="0" spid="64" grpId="1"/>
      <p:bldP build="whole" bldLvl="1" animBg="1" rev="0" advAuto="0" spid="65"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 name="Slide Number"/>
          <p:cNvSpPr txBox="1"/>
          <p:nvPr>
            <p:ph type="sldNum" sz="quarter" idx="4294967295"/>
          </p:nvPr>
        </p:nvSpPr>
        <p:spPr>
          <a:xfrm>
            <a:off x="217414" y="9251949"/>
            <a:ext cx="241403" cy="3743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9" name="The Spirit of God Working in Us"/>
          <p:cNvSpPr txBox="1"/>
          <p:nvPr/>
        </p:nvSpPr>
        <p:spPr>
          <a:xfrm>
            <a:off x="-96731" y="1239201"/>
            <a:ext cx="13198263"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latin typeface="Times New Roman"/>
                <a:ea typeface="Times New Roman"/>
                <a:cs typeface="Times New Roman"/>
                <a:sym typeface="Times New Roman"/>
              </a:defRPr>
            </a:lvl1pPr>
          </a:lstStyle>
          <a:p>
            <a:pPr/>
            <a:r>
              <a:t>ఆత్మ  దేవుడు మనలో పని చేస్తున్నాడు</a:t>
            </a:r>
          </a:p>
        </p:txBody>
      </p:sp>
      <p:sp>
        <p:nvSpPr>
          <p:cNvPr id="70" name="The Spirit’s power is mighty. We can never tame it (i.e. Him) nor successfully counter it, though we can grieve Him (Ephesians 4:30)."/>
          <p:cNvSpPr txBox="1"/>
          <p:nvPr/>
        </p:nvSpPr>
        <p:spPr>
          <a:xfrm>
            <a:off x="-62072" y="3396237"/>
            <a:ext cx="6726092" cy="59263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lnSpc>
                <a:spcPct val="90000"/>
              </a:lnSpc>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latin typeface="Times New Roman"/>
                <a:ea typeface="Times New Roman"/>
                <a:cs typeface="Times New Roman"/>
                <a:sym typeface="Times New Roman"/>
              </a:defRPr>
            </a:lvl1pPr>
          </a:lstStyle>
          <a:p>
            <a:pPr/>
            <a:r>
              <a:t>ఆత్మ యొక్క శక్తి గొప్పది. మనం దానిని (అంటే ఆయనను) మచ్చిక చేసుకోలేము లేదా దానిని విజయవంతంగా ఎదుర్కోలేము, అయినప్పటికీ మనం ఆయనను దుఃఖించగలము (ఎఫెసీయులకు 4:30). </a:t>
            </a:r>
          </a:p>
        </p:txBody>
      </p:sp>
      <p:sp>
        <p:nvSpPr>
          <p:cNvPr id="71" name="“Born of the Spirit” (John 3:8)"/>
          <p:cNvSpPr txBox="1"/>
          <p:nvPr/>
        </p:nvSpPr>
        <p:spPr>
          <a:xfrm>
            <a:off x="431394" y="2338277"/>
            <a:ext cx="12235809" cy="8013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228600" indent="228600" defTabSz="457200">
              <a:spcBef>
                <a:spcPts val="600"/>
              </a:spcBef>
              <a:tabLst>
                <a:tab pos="3886200" algn="l"/>
              </a:tabLst>
              <a:defRPr b="1" i="1" sz="3900">
                <a:solidFill>
                  <a:srgbClr val="174F86"/>
                </a:solidFill>
                <a:latin typeface="Times New Roman"/>
                <a:ea typeface="Times New Roman"/>
                <a:cs typeface="Times New Roman"/>
                <a:sym typeface="Times New Roman"/>
              </a:defRPr>
            </a:lvl1pPr>
          </a:lstStyle>
          <a:p>
            <a:pPr/>
            <a:r>
              <a:t>"ఆత్మతో జన్మించాడు" (యోహాను 3:8)</a:t>
            </a:r>
          </a:p>
        </p:txBody>
      </p:sp>
      <p:pic>
        <p:nvPicPr>
          <p:cNvPr id="72" name="pastedGraphic.pdf" descr="pastedGraphic.pdf"/>
          <p:cNvPicPr>
            <a:picLocks noChangeAspect="1"/>
          </p:cNvPicPr>
          <p:nvPr/>
        </p:nvPicPr>
        <p:blipFill>
          <a:blip r:embed="rId2">
            <a:extLst/>
          </a:blip>
          <a:stretch>
            <a:fillRect/>
          </a:stretch>
        </p:blipFill>
        <p:spPr>
          <a:xfrm>
            <a:off x="6228286" y="3981272"/>
            <a:ext cx="6985548" cy="489872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70"/>
                                        </p:tgtEl>
                                        <p:attrNameLst>
                                          <p:attrName>style.visibility</p:attrName>
                                        </p:attrNameLst>
                                      </p:cBhvr>
                                      <p:to>
                                        <p:strVal val="visible"/>
                                      </p:to>
                                    </p:set>
                                    <p:anim calcmode="lin" valueType="num">
                                      <p:cBhvr>
                                        <p:cTn id="7" dur="2500" fill="hold"/>
                                        <p:tgtEl>
                                          <p:spTgt spid="70"/>
                                        </p:tgtEl>
                                        <p:attrNameLst>
                                          <p:attrName>ppt_x</p:attrName>
                                        </p:attrNameLst>
                                      </p:cBhvr>
                                      <p:tavLst>
                                        <p:tav tm="0">
                                          <p:val>
                                            <p:strVal val="0-#ppt_w/2"/>
                                          </p:val>
                                        </p:tav>
                                        <p:tav tm="100000">
                                          <p:val>
                                            <p:strVal val="#ppt_x"/>
                                          </p:val>
                                        </p:tav>
                                      </p:tavLst>
                                    </p:anim>
                                    <p:anim calcmode="lin" valueType="num">
                                      <p:cBhvr>
                                        <p:cTn id="8" dur="250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Class="entr" nodeType="afterEffect" presetSubtype="8" presetID="22" grpId="2" fill="hold">
                                  <p:stCondLst>
                                    <p:cond delay="0"/>
                                  </p:stCondLst>
                                  <p:iterate type="el" backwards="0">
                                    <p:tmAbs val="0"/>
                                  </p:iterate>
                                  <p:childTnLst>
                                    <p:set>
                                      <p:cBhvr>
                                        <p:cTn id="11" fill="hold"/>
                                        <p:tgtEl>
                                          <p:spTgt spid="72"/>
                                        </p:tgtEl>
                                        <p:attrNameLst>
                                          <p:attrName>style.visibility</p:attrName>
                                        </p:attrNameLst>
                                      </p:cBhvr>
                                      <p:to>
                                        <p:strVal val="visible"/>
                                      </p:to>
                                    </p:set>
                                    <p:animEffect filter="wipe(left)" transition="in">
                                      <p:cBhvr>
                                        <p:cTn id="12" dur="2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 grpId="2"/>
      <p:bldP build="whole" bldLvl="1" animBg="1" rev="0" advAuto="0" spid="70"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 name="Slide Number"/>
          <p:cNvSpPr txBox="1"/>
          <p:nvPr>
            <p:ph type="sldNum" sz="quarter" idx="4294967295"/>
          </p:nvPr>
        </p:nvSpPr>
        <p:spPr>
          <a:xfrm>
            <a:off x="217414" y="9251949"/>
            <a:ext cx="241403" cy="3743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5" name="God at Work!"/>
          <p:cNvSpPr txBox="1"/>
          <p:nvPr/>
        </p:nvSpPr>
        <p:spPr>
          <a:xfrm>
            <a:off x="4041607" y="1361772"/>
            <a:ext cx="4875689" cy="11328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800">
                <a:latin typeface="Times New Roman"/>
                <a:ea typeface="Times New Roman"/>
                <a:cs typeface="Times New Roman"/>
                <a:sym typeface="Times New Roman"/>
              </a:defRPr>
            </a:lvl1pPr>
          </a:lstStyle>
          <a:p>
            <a:pPr/>
            <a:r>
              <a:t>పనిలో దేవుడు!</a:t>
            </a:r>
          </a:p>
        </p:txBody>
      </p:sp>
      <p:sp>
        <p:nvSpPr>
          <p:cNvPr id="76" name="Most of our Christian life will be characterized by identifying what the Holy Spirit wants to do in and through our lives and then exercising faith to carry those things out.…"/>
          <p:cNvSpPr txBox="1"/>
          <p:nvPr/>
        </p:nvSpPr>
        <p:spPr>
          <a:xfrm>
            <a:off x="362737" y="2481830"/>
            <a:ext cx="12518619" cy="69278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l" defTabSz="457200">
              <a:spcBef>
                <a:spcPts val="3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latin typeface="Times New Roman"/>
                <a:ea typeface="Times New Roman"/>
                <a:cs typeface="Times New Roman"/>
                <a:sym typeface="Times New Roman"/>
              </a:defRPr>
            </a:pPr>
            <a:r>
              <a:t>మన క్రైస్తవ జీవితంలో ఎక్కువ భాగం పరిశుద్ధాత్మ మన జీవితాల్లో మరియు దాని ద్వారా ఏమి చేయాలనుకుంటున్నదో గుర్తించి, ఆపై విశ్వాసాన్ని ప్రదర్శించడం ద్వారా వర్గీకరించబడుతుంది. ఆ విషయాలను బయటకు తీసుకువెళ్లండి.</a:t>
            </a:r>
          </a:p>
          <a:p>
            <a:pPr marL="457200" indent="-457200" algn="l" defTabSz="457200">
              <a:spcBef>
                <a:spcPts val="3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latin typeface="Times New Roman"/>
                <a:ea typeface="Times New Roman"/>
                <a:cs typeface="Times New Roman"/>
                <a:sym typeface="Times New Roman"/>
              </a:defRPr>
            </a:pPr>
            <a:r>
              <a:t>ఆత్మ యొక్క శక్తి గొప్పది. </a:t>
            </a:r>
          </a:p>
          <a:p>
            <a:pPr marL="457200" indent="-457200" algn="l" defTabSz="457200">
              <a:spcBef>
                <a:spcPts val="3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latin typeface="Times New Roman"/>
                <a:ea typeface="Times New Roman"/>
                <a:cs typeface="Times New Roman"/>
                <a:sym typeface="Times New Roman"/>
              </a:defRPr>
            </a:pPr>
            <a:r>
              <a:t>దేవుని ఉద్దేశాలు ఎల్లప్పుడూ మంచివే.</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76">
                                            <p:bg/>
                                          </p:spTgt>
                                        </p:tgtEl>
                                        <p:attrNameLst>
                                          <p:attrName>style.visibility</p:attrName>
                                        </p:attrNameLst>
                                      </p:cBhvr>
                                      <p:to>
                                        <p:strVal val="visible"/>
                                      </p:to>
                                    </p:set>
                                    <p:anim calcmode="lin" valueType="num">
                                      <p:cBhvr>
                                        <p:cTn id="7" dur="2000" fill="hold"/>
                                        <p:tgtEl>
                                          <p:spTgt spid="76">
                                            <p:bg/>
                                          </p:spTgt>
                                        </p:tgtEl>
                                        <p:attrNameLst>
                                          <p:attrName>ppt_x</p:attrName>
                                        </p:attrNameLst>
                                      </p:cBhvr>
                                      <p:tavLst>
                                        <p:tav tm="0">
                                          <p:val>
                                            <p:strVal val="0-#ppt_w/2"/>
                                          </p:val>
                                        </p:tav>
                                        <p:tav tm="100000">
                                          <p:val>
                                            <p:strVal val="#ppt_x"/>
                                          </p:val>
                                        </p:tav>
                                      </p:tavLst>
                                    </p:anim>
                                    <p:anim calcmode="lin" valueType="num">
                                      <p:cBhvr>
                                        <p:cTn id="8" dur="2000" fill="hold"/>
                                        <p:tgtEl>
                                          <p:spTgt spid="76">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76">
                                            <p:txEl>
                                              <p:pRg st="0" end="0"/>
                                            </p:txEl>
                                          </p:spTgt>
                                        </p:tgtEl>
                                        <p:attrNameLst>
                                          <p:attrName>style.visibility</p:attrName>
                                        </p:attrNameLst>
                                      </p:cBhvr>
                                      <p:to>
                                        <p:strVal val="visible"/>
                                      </p:to>
                                    </p:set>
                                    <p:anim calcmode="lin" valueType="num">
                                      <p:cBhvr>
                                        <p:cTn id="11" dur="2000" fill="hold"/>
                                        <p:tgtEl>
                                          <p:spTgt spid="76">
                                            <p:txEl>
                                              <p:pRg st="0" end="0"/>
                                            </p:txEl>
                                          </p:spTgt>
                                        </p:tgtEl>
                                        <p:attrNameLst>
                                          <p:attrName>ppt_x</p:attrName>
                                        </p:attrNameLst>
                                      </p:cBhvr>
                                      <p:tavLst>
                                        <p:tav tm="0">
                                          <p:val>
                                            <p:strVal val="0-#ppt_w/2"/>
                                          </p:val>
                                        </p:tav>
                                        <p:tav tm="100000">
                                          <p:val>
                                            <p:strVal val="#ppt_x"/>
                                          </p:val>
                                        </p:tav>
                                      </p:tavLst>
                                    </p:anim>
                                    <p:anim calcmode="lin" valueType="num">
                                      <p:cBhvr>
                                        <p:cTn id="12" dur="20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Class="entr" nodeType="afterEffect" presetSubtype="8" presetID="2" grpId="1" fill="hold">
                                  <p:stCondLst>
                                    <p:cond delay="0"/>
                                  </p:stCondLst>
                                  <p:iterate type="el" backwards="0">
                                    <p:tmAbs val="0"/>
                                  </p:iterate>
                                  <p:childTnLst>
                                    <p:set>
                                      <p:cBhvr>
                                        <p:cTn id="15" fill="hold"/>
                                        <p:tgtEl>
                                          <p:spTgt spid="76">
                                            <p:txEl>
                                              <p:pRg st="1" end="1"/>
                                            </p:txEl>
                                          </p:spTgt>
                                        </p:tgtEl>
                                        <p:attrNameLst>
                                          <p:attrName>style.visibility</p:attrName>
                                        </p:attrNameLst>
                                      </p:cBhvr>
                                      <p:to>
                                        <p:strVal val="visible"/>
                                      </p:to>
                                    </p:set>
                                    <p:anim calcmode="lin" valueType="num">
                                      <p:cBhvr>
                                        <p:cTn id="16" dur="2000" fill="hold"/>
                                        <p:tgtEl>
                                          <p:spTgt spid="76">
                                            <p:txEl>
                                              <p:pRg st="1" end="1"/>
                                            </p:txEl>
                                          </p:spTgt>
                                        </p:tgtEl>
                                        <p:attrNameLst>
                                          <p:attrName>ppt_x</p:attrName>
                                        </p:attrNameLst>
                                      </p:cBhvr>
                                      <p:tavLst>
                                        <p:tav tm="0">
                                          <p:val>
                                            <p:strVal val="0-#ppt_w/2"/>
                                          </p:val>
                                        </p:tav>
                                        <p:tav tm="100000">
                                          <p:val>
                                            <p:strVal val="#ppt_x"/>
                                          </p:val>
                                        </p:tav>
                                      </p:tavLst>
                                    </p:anim>
                                    <p:anim calcmode="lin" valueType="num">
                                      <p:cBhvr>
                                        <p:cTn id="17" dur="2000" fill="hold"/>
                                        <p:tgtEl>
                                          <p:spTgt spid="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 grpId="1" fill="hold">
                                  <p:stCondLst>
                                    <p:cond delay="0"/>
                                  </p:stCondLst>
                                  <p:iterate type="el" backwards="0">
                                    <p:tmAbs val="0"/>
                                  </p:iterate>
                                  <p:childTnLst>
                                    <p:set>
                                      <p:cBhvr>
                                        <p:cTn id="21" fill="hold"/>
                                        <p:tgtEl>
                                          <p:spTgt spid="76">
                                            <p:txEl>
                                              <p:pRg st="2" end="2"/>
                                            </p:txEl>
                                          </p:spTgt>
                                        </p:tgtEl>
                                        <p:attrNameLst>
                                          <p:attrName>style.visibility</p:attrName>
                                        </p:attrNameLst>
                                      </p:cBhvr>
                                      <p:to>
                                        <p:strVal val="visible"/>
                                      </p:to>
                                    </p:set>
                                    <p:anim calcmode="lin" valueType="num">
                                      <p:cBhvr>
                                        <p:cTn id="22" dur="2000" fill="hold"/>
                                        <p:tgtEl>
                                          <p:spTgt spid="76">
                                            <p:txEl>
                                              <p:pRg st="2" end="2"/>
                                            </p:txEl>
                                          </p:spTgt>
                                        </p:tgtEl>
                                        <p:attrNameLst>
                                          <p:attrName>ppt_x</p:attrName>
                                        </p:attrNameLst>
                                      </p:cBhvr>
                                      <p:tavLst>
                                        <p:tav tm="0">
                                          <p:val>
                                            <p:strVal val="0-#ppt_w/2"/>
                                          </p:val>
                                        </p:tav>
                                        <p:tav tm="100000">
                                          <p:val>
                                            <p:strVal val="#ppt_x"/>
                                          </p:val>
                                        </p:tav>
                                      </p:tavLst>
                                    </p:anim>
                                    <p:anim calcmode="lin" valueType="num">
                                      <p:cBhvr>
                                        <p:cTn id="23" dur="2000" fill="hold"/>
                                        <p:tgtEl>
                                          <p:spTgt spid="7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6"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 name="Slide Number"/>
          <p:cNvSpPr txBox="1"/>
          <p:nvPr>
            <p:ph type="sldNum" sz="quarter" idx="4294967295"/>
          </p:nvPr>
        </p:nvSpPr>
        <p:spPr>
          <a:xfrm>
            <a:off x="217414" y="9251949"/>
            <a:ext cx="241403" cy="3743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9" name="God at Work!"/>
          <p:cNvSpPr txBox="1"/>
          <p:nvPr/>
        </p:nvSpPr>
        <p:spPr>
          <a:xfrm>
            <a:off x="4041607" y="1361772"/>
            <a:ext cx="4875689" cy="11328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800">
                <a:latin typeface="Times New Roman"/>
                <a:ea typeface="Times New Roman"/>
                <a:cs typeface="Times New Roman"/>
                <a:sym typeface="Times New Roman"/>
              </a:defRPr>
            </a:lvl1pPr>
          </a:lstStyle>
          <a:p>
            <a:pPr/>
            <a:r>
              <a:t>పనిలో దేవుడు!</a:t>
            </a:r>
          </a:p>
        </p:txBody>
      </p:sp>
      <p:sp>
        <p:nvSpPr>
          <p:cNvPr id="80" name="Most of our Christian life will be characterized by identifying what the Holy Spirit wants to do in and through our lives and then exercising faith to carry those things out.…"/>
          <p:cNvSpPr txBox="1"/>
          <p:nvPr/>
        </p:nvSpPr>
        <p:spPr>
          <a:xfrm>
            <a:off x="159737" y="2453249"/>
            <a:ext cx="12779124" cy="30246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lnSpc>
                <a:spcPct val="90000"/>
              </a:lnSpc>
              <a:spcBef>
                <a:spcPts val="3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latin typeface="Times New Roman"/>
                <a:ea typeface="Times New Roman"/>
                <a:cs typeface="Times New Roman"/>
                <a:sym typeface="Times New Roman"/>
              </a:defRPr>
            </a:pPr>
            <a:r>
              <a:t>మనలో దేవుని ఆత్మను గుర్తించడం అంటే మన గుర్తింపును కోల్పోవడం కాదు; బదులుగా, చాలా విరుద్ధంగా, మ</a:t>
            </a:r>
            <a:r>
              <a:t>నము</a:t>
            </a:r>
            <a:r>
              <a:t> అతని ఉద్దేశాలను నెరవేర్చడానికి అతనితో కలిసి పని చేస్తాము. </a:t>
            </a:r>
          </a:p>
        </p:txBody>
      </p:sp>
      <p:sp>
        <p:nvSpPr>
          <p:cNvPr id="81" name="&quot;దేవుడు మీలో పని చేస్తున్నాడు, తన ఇష్టానికి మరియు తన సంతోషం కోసం పని చేయడానికి&quot; (ఫిల్ 2:13)."/>
          <p:cNvSpPr txBox="1"/>
          <p:nvPr/>
        </p:nvSpPr>
        <p:spPr>
          <a:xfrm>
            <a:off x="210973" y="5898065"/>
            <a:ext cx="11983119" cy="293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2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a:solidFill>
                  <a:schemeClr val="accent1">
                    <a:lumOff val="-7647"/>
                  </a:schemeClr>
                </a:solidFill>
                <a:latin typeface="Times New Roman"/>
                <a:ea typeface="Times New Roman"/>
                <a:cs typeface="Times New Roman"/>
                <a:sym typeface="Times New Roman"/>
              </a:defRPr>
            </a:lvl1pPr>
          </a:lstStyle>
          <a:p>
            <a:pPr/>
            <a:r>
              <a:t>"దేవుడు మీలో పని చేస్తున్నాడు, తన ఇష్టానికి మరియు తన సంతోషం కోసం పని చేయడానికి" (ఫిల్ 2:13).</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80">
                                            <p:bg/>
                                          </p:spTgt>
                                        </p:tgtEl>
                                        <p:attrNameLst>
                                          <p:attrName>style.visibility</p:attrName>
                                        </p:attrNameLst>
                                      </p:cBhvr>
                                      <p:to>
                                        <p:strVal val="visible"/>
                                      </p:to>
                                    </p:set>
                                    <p:anim calcmode="lin" valueType="num">
                                      <p:cBhvr>
                                        <p:cTn id="7" dur="2000" fill="hold"/>
                                        <p:tgtEl>
                                          <p:spTgt spid="80">
                                            <p:bg/>
                                          </p:spTgt>
                                        </p:tgtEl>
                                        <p:attrNameLst>
                                          <p:attrName>ppt_x</p:attrName>
                                        </p:attrNameLst>
                                      </p:cBhvr>
                                      <p:tavLst>
                                        <p:tav tm="0">
                                          <p:val>
                                            <p:strVal val="0-#ppt_w/2"/>
                                          </p:val>
                                        </p:tav>
                                        <p:tav tm="100000">
                                          <p:val>
                                            <p:strVal val="#ppt_x"/>
                                          </p:val>
                                        </p:tav>
                                      </p:tavLst>
                                    </p:anim>
                                    <p:anim calcmode="lin" valueType="num">
                                      <p:cBhvr>
                                        <p:cTn id="8" dur="2000" fill="hold"/>
                                        <p:tgtEl>
                                          <p:spTgt spid="80">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80">
                                            <p:txEl>
                                              <p:pRg st="0" end="0"/>
                                            </p:txEl>
                                          </p:spTgt>
                                        </p:tgtEl>
                                        <p:attrNameLst>
                                          <p:attrName>style.visibility</p:attrName>
                                        </p:attrNameLst>
                                      </p:cBhvr>
                                      <p:to>
                                        <p:strVal val="visible"/>
                                      </p:to>
                                    </p:set>
                                    <p:anim calcmode="lin" valueType="num">
                                      <p:cBhvr>
                                        <p:cTn id="11" dur="2000" fill="hold"/>
                                        <p:tgtEl>
                                          <p:spTgt spid="80">
                                            <p:txEl>
                                              <p:pRg st="0" end="0"/>
                                            </p:txEl>
                                          </p:spTgt>
                                        </p:tgtEl>
                                        <p:attrNameLst>
                                          <p:attrName>ppt_x</p:attrName>
                                        </p:attrNameLst>
                                      </p:cBhvr>
                                      <p:tavLst>
                                        <p:tav tm="0">
                                          <p:val>
                                            <p:strVal val="0-#ppt_w/2"/>
                                          </p:val>
                                        </p:tav>
                                        <p:tav tm="100000">
                                          <p:val>
                                            <p:strVal val="#ppt_x"/>
                                          </p:val>
                                        </p:tav>
                                      </p:tavLst>
                                    </p:anim>
                                    <p:anim calcmode="lin" valueType="num">
                                      <p:cBhvr>
                                        <p:cTn id="12" dur="2000" fill="hold"/>
                                        <p:tgtEl>
                                          <p:spTgt spid="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2" fill="hold">
                                  <p:stCondLst>
                                    <p:cond delay="0"/>
                                  </p:stCondLst>
                                  <p:iterate type="el" backwards="0">
                                    <p:tmAbs val="0"/>
                                  </p:iterate>
                                  <p:childTnLst>
                                    <p:set>
                                      <p:cBhvr>
                                        <p:cTn id="16" fill="hold"/>
                                        <p:tgtEl>
                                          <p:spTgt spid="81"/>
                                        </p:tgtEl>
                                        <p:attrNameLst>
                                          <p:attrName>style.visibility</p:attrName>
                                        </p:attrNameLst>
                                      </p:cBhvr>
                                      <p:to>
                                        <p:strVal val="visible"/>
                                      </p:to>
                                    </p:set>
                                    <p:animEffect filter="wipe(left)" transition="in">
                                      <p:cBhvr>
                                        <p:cTn id="17" dur="2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 grpId="2"/>
      <p:bldP build="p" bldLvl="5" animBg="1" rev="0" advAuto="0" spid="80"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Slide Number"/>
          <p:cNvSpPr txBox="1"/>
          <p:nvPr>
            <p:ph type="sldNum" sz="quarter" idx="4294967295"/>
          </p:nvPr>
        </p:nvSpPr>
        <p:spPr>
          <a:xfrm>
            <a:off x="217414" y="9251949"/>
            <a:ext cx="241403" cy="3743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4" name="The Holy Spirit is the source of our new life force, inspiring us and providing strength to do all that God wants.…"/>
          <p:cNvSpPr txBox="1"/>
          <p:nvPr/>
        </p:nvSpPr>
        <p:spPr>
          <a:xfrm>
            <a:off x="331383" y="3027470"/>
            <a:ext cx="12576586" cy="59448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indent="-457200" algn="l" defTabSz="457200">
              <a:spcBef>
                <a:spcPts val="51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a:latin typeface="Times New Roman"/>
                <a:ea typeface="Times New Roman"/>
                <a:cs typeface="Times New Roman"/>
                <a:sym typeface="Times New Roman"/>
              </a:defRPr>
            </a:pPr>
            <a:r>
              <a:t>పరిశుద్ధాత్మ మన కొత్త జీవశక్తికి మూలం, మనకు స్ఫూర్తినిస్తుంది మరియు దేవుడు కోరుకున్నదంతా చేయడానికి శక్తిని అందిస్తుంది.</a:t>
            </a:r>
          </a:p>
          <a:p>
            <a:pPr marL="457200" indent="-457200" algn="l" defTabSz="457200">
              <a:spcBef>
                <a:spcPts val="51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a:latin typeface="Times New Roman"/>
                <a:ea typeface="Times New Roman"/>
                <a:cs typeface="Times New Roman"/>
                <a:sym typeface="Times New Roman"/>
              </a:defRPr>
            </a:pPr>
            <a:r>
              <a:t>మనమే బలంగా ఉండాల్సిన అవసరం లేదు. మనము తెప్పలను నడిపే వారిలా ఉన్నాము మరియు మన జీవితాల కొరకు ఆత్మ దేవుడు కోరుకునే వాటిని నెరవేర్చడంపై దృష్టి పెట్టాలి.</a:t>
            </a:r>
          </a:p>
        </p:txBody>
      </p:sp>
      <p:grpSp>
        <p:nvGrpSpPr>
          <p:cNvPr id="87" name="Group"/>
          <p:cNvGrpSpPr/>
          <p:nvPr/>
        </p:nvGrpSpPr>
        <p:grpSpPr>
          <a:xfrm>
            <a:off x="3347935" y="1559969"/>
            <a:ext cx="6308932" cy="1168401"/>
            <a:chOff x="0" y="-1"/>
            <a:chExt cx="6308930" cy="1168399"/>
          </a:xfrm>
        </p:grpSpPr>
        <p:sp>
          <p:nvSpPr>
            <p:cNvPr id="85" name="Rounded Rectangle"/>
            <p:cNvSpPr/>
            <p:nvPr/>
          </p:nvSpPr>
          <p:spPr>
            <a:xfrm>
              <a:off x="0" y="121334"/>
              <a:ext cx="6308931" cy="925733"/>
            </a:xfrm>
            <a:prstGeom prst="roundRect">
              <a:avLst>
                <a:gd name="adj" fmla="val 12374"/>
              </a:avLst>
            </a:prstGeom>
            <a:noFill/>
            <a:ln w="508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latin typeface="Times New Roman"/>
                  <a:ea typeface="Times New Roman"/>
                  <a:cs typeface="Times New Roman"/>
                  <a:sym typeface="Times New Roman"/>
                </a:defRPr>
              </a:pPr>
            </a:p>
          </p:txBody>
        </p:sp>
        <p:sp>
          <p:nvSpPr>
            <p:cNvPr id="86" name="Summary"/>
            <p:cNvSpPr txBox="1"/>
            <p:nvPr/>
          </p:nvSpPr>
          <p:spPr>
            <a:xfrm>
              <a:off x="1549310" y="-2"/>
              <a:ext cx="3210307"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latin typeface="Times New Roman"/>
                  <a:ea typeface="Times New Roman"/>
                  <a:cs typeface="Times New Roman"/>
                  <a:sym typeface="Times New Roman"/>
                </a:defRPr>
              </a:lvl1pPr>
            </a:lstStyle>
            <a:p>
              <a:pPr/>
              <a:r>
                <a:t>సారాంశం</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84">
                                            <p:bg/>
                                          </p:spTgt>
                                        </p:tgtEl>
                                        <p:attrNameLst>
                                          <p:attrName>style.visibility</p:attrName>
                                        </p:attrNameLst>
                                      </p:cBhvr>
                                      <p:to>
                                        <p:strVal val="visible"/>
                                      </p:to>
                                    </p:set>
                                    <p:anim calcmode="lin" valueType="num">
                                      <p:cBhvr>
                                        <p:cTn id="7" dur="2750" fill="hold"/>
                                        <p:tgtEl>
                                          <p:spTgt spid="84">
                                            <p:bg/>
                                          </p:spTgt>
                                        </p:tgtEl>
                                        <p:attrNameLst>
                                          <p:attrName>ppt_x</p:attrName>
                                        </p:attrNameLst>
                                      </p:cBhvr>
                                      <p:tavLst>
                                        <p:tav tm="0">
                                          <p:val>
                                            <p:strVal val="0-#ppt_w/2"/>
                                          </p:val>
                                        </p:tav>
                                        <p:tav tm="100000">
                                          <p:val>
                                            <p:strVal val="#ppt_x"/>
                                          </p:val>
                                        </p:tav>
                                      </p:tavLst>
                                    </p:anim>
                                    <p:anim calcmode="lin" valueType="num">
                                      <p:cBhvr>
                                        <p:cTn id="8" dur="2750" fill="hold"/>
                                        <p:tgtEl>
                                          <p:spTgt spid="84">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84">
                                            <p:txEl>
                                              <p:pRg st="0" end="0"/>
                                            </p:txEl>
                                          </p:spTgt>
                                        </p:tgtEl>
                                        <p:attrNameLst>
                                          <p:attrName>style.visibility</p:attrName>
                                        </p:attrNameLst>
                                      </p:cBhvr>
                                      <p:to>
                                        <p:strVal val="visible"/>
                                      </p:to>
                                    </p:set>
                                    <p:anim calcmode="lin" valueType="num">
                                      <p:cBhvr>
                                        <p:cTn id="11" dur="2750" fill="hold"/>
                                        <p:tgtEl>
                                          <p:spTgt spid="84">
                                            <p:txEl>
                                              <p:pRg st="0" end="0"/>
                                            </p:txEl>
                                          </p:spTgt>
                                        </p:tgtEl>
                                        <p:attrNameLst>
                                          <p:attrName>ppt_x</p:attrName>
                                        </p:attrNameLst>
                                      </p:cBhvr>
                                      <p:tavLst>
                                        <p:tav tm="0">
                                          <p:val>
                                            <p:strVal val="0-#ppt_w/2"/>
                                          </p:val>
                                        </p:tav>
                                        <p:tav tm="100000">
                                          <p:val>
                                            <p:strVal val="#ppt_x"/>
                                          </p:val>
                                        </p:tav>
                                      </p:tavLst>
                                    </p:anim>
                                    <p:anim calcmode="lin" valueType="num">
                                      <p:cBhvr>
                                        <p:cTn id="12" dur="2750" fill="hold"/>
                                        <p:tgtEl>
                                          <p:spTgt spid="8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750"/>
                            </p:stCondLst>
                            <p:childTnLst>
                              <p:par>
                                <p:cTn id="14" presetClass="entr" nodeType="afterEffect" presetSubtype="8" presetID="2" grpId="1" fill="hold">
                                  <p:stCondLst>
                                    <p:cond delay="0"/>
                                  </p:stCondLst>
                                  <p:iterate type="el" backwards="0">
                                    <p:tmAbs val="0"/>
                                  </p:iterate>
                                  <p:childTnLst>
                                    <p:set>
                                      <p:cBhvr>
                                        <p:cTn id="15" fill="hold"/>
                                        <p:tgtEl>
                                          <p:spTgt spid="84">
                                            <p:txEl>
                                              <p:pRg st="1" end="1"/>
                                            </p:txEl>
                                          </p:spTgt>
                                        </p:tgtEl>
                                        <p:attrNameLst>
                                          <p:attrName>style.visibility</p:attrName>
                                        </p:attrNameLst>
                                      </p:cBhvr>
                                      <p:to>
                                        <p:strVal val="visible"/>
                                      </p:to>
                                    </p:set>
                                    <p:anim calcmode="lin" valueType="num">
                                      <p:cBhvr>
                                        <p:cTn id="16" dur="2750" fill="hold"/>
                                        <p:tgtEl>
                                          <p:spTgt spid="84">
                                            <p:txEl>
                                              <p:pRg st="1" end="1"/>
                                            </p:txEl>
                                          </p:spTgt>
                                        </p:tgtEl>
                                        <p:attrNameLst>
                                          <p:attrName>ppt_x</p:attrName>
                                        </p:attrNameLst>
                                      </p:cBhvr>
                                      <p:tavLst>
                                        <p:tav tm="0">
                                          <p:val>
                                            <p:strVal val="0-#ppt_w/2"/>
                                          </p:val>
                                        </p:tav>
                                        <p:tav tm="100000">
                                          <p:val>
                                            <p:strVal val="#ppt_x"/>
                                          </p:val>
                                        </p:tav>
                                      </p:tavLst>
                                    </p:anim>
                                    <p:anim calcmode="lin" valueType="num">
                                      <p:cBhvr>
                                        <p:cTn id="17" dur="2750" fill="hold"/>
                                        <p:tgtEl>
                                          <p:spTgt spid="8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4"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1" name="Lifebg.png" descr="Lifebg.png"/>
          <p:cNvPicPr>
            <a:picLocks noChangeAspect="1"/>
          </p:cNvPicPr>
          <p:nvPr/>
        </p:nvPicPr>
        <p:blipFill>
          <a:blip r:embed="rId2">
            <a:extLst/>
          </a:blip>
          <a:stretch>
            <a:fillRect/>
          </a:stretch>
        </p:blipFill>
        <p:spPr>
          <a:xfrm>
            <a:off x="-7839" y="0"/>
            <a:ext cx="13378015" cy="9753601"/>
          </a:xfrm>
          <a:prstGeom prst="rect">
            <a:avLst/>
          </a:prstGeom>
          <a:ln w="12700">
            <a:miter lim="400000"/>
          </a:ln>
        </p:spPr>
      </p:pic>
      <p:sp>
        <p:nvSpPr>
          <p:cNvPr id="92" name="#8…"/>
          <p:cNvSpPr txBox="1"/>
          <p:nvPr/>
        </p:nvSpPr>
        <p:spPr>
          <a:xfrm>
            <a:off x="1497439" y="4915827"/>
            <a:ext cx="10009921" cy="1737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9200">
                <a:solidFill>
                  <a:srgbClr val="CCFCF9"/>
                </a:solidFill>
                <a:effectLst>
                  <a:outerShdw sx="100000" sy="100000" kx="0" ky="0" algn="b" rotWithShape="0" blurRad="25400" dist="25400" dir="840000">
                    <a:srgbClr val="000000"/>
                  </a:outerShdw>
                </a:effectLst>
              </a:defRPr>
            </a:lvl1pPr>
          </a:lstStyle>
          <a:p>
            <a:pPr/>
            <a:r>
              <a:t>ఆత్మను పట్టుకోండి</a:t>
            </a:r>
          </a:p>
        </p:txBody>
      </p:sp>
      <p:sp>
        <p:nvSpPr>
          <p:cNvPr id="93" name="The Life Core"/>
          <p:cNvSpPr txBox="1"/>
          <p:nvPr/>
        </p:nvSpPr>
        <p:spPr>
          <a:xfrm>
            <a:off x="177739" y="469406"/>
            <a:ext cx="13006859" cy="17729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z="9400">
                <a:solidFill>
                  <a:srgbClr val="FFFFFF"/>
                </a:solidFill>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 జీవితం లో ప్రదానమైనది</a:t>
            </a:r>
          </a:p>
        </p:txBody>
      </p:sp>
      <p:sp>
        <p:nvSpPr>
          <p:cNvPr id="94" name="The Source of Life"/>
          <p:cNvSpPr txBox="1"/>
          <p:nvPr/>
        </p:nvSpPr>
        <p:spPr>
          <a:xfrm>
            <a:off x="3131915" y="2343641"/>
            <a:ext cx="6740970" cy="11099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600">
                <a:solidFill>
                  <a:srgbClr val="FFFFFF"/>
                </a:solidFill>
                <a:latin typeface="Helvetica Neue Light"/>
                <a:ea typeface="Helvetica Neue Light"/>
                <a:cs typeface="Helvetica Neue Light"/>
                <a:sym typeface="Helvetica Neue Light"/>
              </a:defRPr>
            </a:lvl1pPr>
          </a:lstStyle>
          <a:p>
            <a:pPr/>
            <a:r>
              <a:t> మూలం -జీవితం</a:t>
            </a:r>
          </a:p>
        </p:txBody>
      </p:sp>
      <p:sp>
        <p:nvSpPr>
          <p:cNvPr id="95" name="#8"/>
          <p:cNvSpPr txBox="1"/>
          <p:nvPr/>
        </p:nvSpPr>
        <p:spPr>
          <a:xfrm>
            <a:off x="11583195" y="9863263"/>
            <a:ext cx="1131114" cy="11681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CCFCF9"/>
                </a:solidFill>
                <a:effectLst>
                  <a:outerShdw sx="100000" sy="100000" kx="0" ky="0" algn="b" rotWithShape="0" blurRad="25400" dist="25400" dir="840000">
                    <a:srgbClr val="000000"/>
                  </a:outerShdw>
                </a:effectLst>
              </a:defRPr>
            </a:lvl1pPr>
          </a:lstStyle>
          <a:p>
            <a:pPr/>
            <a:r>
              <a:t>#8</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Slide Number"/>
          <p:cNvSpPr txBox="1"/>
          <p:nvPr>
            <p:ph type="sldNum" sz="quarter" idx="4294967295"/>
          </p:nvPr>
        </p:nvSpPr>
        <p:spPr>
          <a:xfrm>
            <a:off x="217414" y="9251949"/>
            <a:ext cx="241403" cy="3743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8" name="Catch the Spirit"/>
          <p:cNvSpPr txBox="1"/>
          <p:nvPr/>
        </p:nvSpPr>
        <p:spPr>
          <a:xfrm>
            <a:off x="726745" y="1247228"/>
            <a:ext cx="5716881" cy="11328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800">
                <a:latin typeface="Times New Roman"/>
                <a:ea typeface="Times New Roman"/>
                <a:cs typeface="Times New Roman"/>
                <a:sym typeface="Times New Roman"/>
              </a:defRPr>
            </a:lvl1pPr>
          </a:lstStyle>
          <a:p>
            <a:pPr/>
            <a:r>
              <a:t>ఆత్మను పట్టుకోండి</a:t>
            </a:r>
          </a:p>
        </p:txBody>
      </p:sp>
      <p:sp>
        <p:nvSpPr>
          <p:cNvPr id="99" name="Huge massive air and water currents…"/>
          <p:cNvSpPr txBox="1"/>
          <p:nvPr/>
        </p:nvSpPr>
        <p:spPr>
          <a:xfrm>
            <a:off x="180004" y="2451862"/>
            <a:ext cx="8523173" cy="29489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228600" indent="-228600" algn="l" defTabSz="457200">
              <a:spcBef>
                <a:spcPts val="9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latin typeface="Times New Roman"/>
                <a:ea typeface="Times New Roman"/>
                <a:cs typeface="Times New Roman"/>
                <a:sym typeface="Times New Roman"/>
              </a:defRPr>
            </a:lvl1pPr>
          </a:lstStyle>
          <a:p>
            <a:pPr/>
            <a:r>
              <a:t>“అంత్యదినములలో యెహోవా మందిర పర్వతము పర్వతములకు అధిపతిగా స్థిరపరచబడును. అది కొండలపైకి ఎత్తబడును, జనులు ప్రవహిస్తారు</a:t>
            </a:r>
          </a:p>
        </p:txBody>
      </p:sp>
      <p:pic>
        <p:nvPicPr>
          <p:cNvPr id="100" name="pastedGraphic.pdf" descr="pastedGraphic.pdf"/>
          <p:cNvPicPr>
            <a:picLocks noChangeAspect="1"/>
          </p:cNvPicPr>
          <p:nvPr/>
        </p:nvPicPr>
        <p:blipFill>
          <a:blip r:embed="rId2">
            <a:extLst/>
          </a:blip>
          <a:stretch>
            <a:fillRect/>
          </a:stretch>
        </p:blipFill>
        <p:spPr>
          <a:xfrm>
            <a:off x="7740816" y="1206019"/>
            <a:ext cx="5410498" cy="3182259"/>
          </a:xfrm>
          <a:prstGeom prst="rect">
            <a:avLst/>
          </a:prstGeom>
          <a:ln w="12700">
            <a:miter lim="400000"/>
          </a:ln>
        </p:spPr>
      </p:pic>
      <p:grpSp>
        <p:nvGrpSpPr>
          <p:cNvPr id="103" name="Group"/>
          <p:cNvGrpSpPr/>
          <p:nvPr/>
        </p:nvGrpSpPr>
        <p:grpSpPr>
          <a:xfrm>
            <a:off x="-47031" y="7406026"/>
            <a:ext cx="13098862" cy="2427884"/>
            <a:chOff x="0" y="0"/>
            <a:chExt cx="13098860" cy="2427883"/>
          </a:xfrm>
        </p:grpSpPr>
        <p:sp>
          <p:nvSpPr>
            <p:cNvPr id="101" name="Rectangle"/>
            <p:cNvSpPr/>
            <p:nvPr/>
          </p:nvSpPr>
          <p:spPr>
            <a:xfrm>
              <a:off x="0" y="0"/>
              <a:ext cx="13098861" cy="2427884"/>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latin typeface="Helvetica Neue Light"/>
                  <a:ea typeface="Helvetica Neue Light"/>
                  <a:cs typeface="Helvetica Neue Light"/>
                  <a:sym typeface="Helvetica Neue Light"/>
                </a:defRPr>
              </a:pPr>
            </a:p>
          </p:txBody>
        </p:sp>
        <p:sp>
          <p:nvSpPr>
            <p:cNvPr id="102" name="“And it will come about in the last days that the mountain of the house of the LORD will be established as the chief of the mountains. It will be raised above the hills, and the peoples will stream to it” (Micah 4:1-2; Is 2:1-3)."/>
            <p:cNvSpPr txBox="1"/>
            <p:nvPr/>
          </p:nvSpPr>
          <p:spPr>
            <a:xfrm>
              <a:off x="164794" y="318521"/>
              <a:ext cx="12733797" cy="19507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marR="228600" indent="228600" algn="just" defTabSz="457200">
                <a:lnSpc>
                  <a:spcPct val="90000"/>
                </a:lnSpc>
                <a:spcBef>
                  <a:spcPts val="600"/>
                </a:spcBef>
                <a:tabLst>
                  <a:tab pos="3886200" algn="l"/>
                </a:tabLst>
                <a:defRPr b="1" i="1" sz="3500">
                  <a:solidFill>
                    <a:srgbClr val="FFFFFF"/>
                  </a:solidFill>
                  <a:latin typeface="Times New Roman"/>
                  <a:ea typeface="Times New Roman"/>
                  <a:cs typeface="Times New Roman"/>
                  <a:sym typeface="Times New Roman"/>
                </a:defRPr>
              </a:lvl1pPr>
            </a:lstStyle>
            <a:p>
              <a:pPr/>
              <a:r>
                <a:t>“అంత్యదినములలో యెహోవా మందిర పర్వతము పర్వతములకు అధిపతిగా స్థిరపరచబడును.. అది కొండలపైకి ఎత్తబడును, జనులు దానికి ప్రవహిస్తారు” (మీకా 4:1-2; ఇజ్ 2:1-3).</a:t>
              </a:r>
            </a:p>
          </p:txBody>
        </p:sp>
      </p:grpSp>
      <p:sp>
        <p:nvSpPr>
          <p:cNvPr id="104" name="God is that constant power working around us…"/>
          <p:cNvSpPr txBox="1"/>
          <p:nvPr/>
        </p:nvSpPr>
        <p:spPr>
          <a:xfrm>
            <a:off x="198952" y="5519494"/>
            <a:ext cx="11088473" cy="17678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defTabSz="457200">
              <a:spcBef>
                <a:spcPts val="21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latin typeface="Times New Roman"/>
                <a:ea typeface="Times New Roman"/>
                <a:cs typeface="Times New Roman"/>
                <a:sym typeface="Times New Roman"/>
              </a:defRPr>
            </a:pPr>
            <a:r>
              <a:t>భగవంతుడు మన చుట్టూ పనిచేసే స్థిరమైన శక్తి</a:t>
            </a:r>
          </a:p>
          <a:p>
            <a:pPr marL="228600" indent="-228600" algn="l" defTabSz="457200">
              <a:spcBef>
                <a:spcPts val="21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latin typeface="Times New Roman"/>
                <a:ea typeface="Times New Roman"/>
                <a:cs typeface="Times New Roman"/>
                <a:sym typeface="Times New Roman"/>
              </a:defRPr>
            </a:pPr>
            <a:r>
              <a:t>అతని పనిలో విశ్రాంతి తీసుకోవడం వల్ల శాంతి లభిస్తుంది</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99">
                                            <p:bg/>
                                          </p:spTgt>
                                        </p:tgtEl>
                                        <p:attrNameLst>
                                          <p:attrName>style.visibility</p:attrName>
                                        </p:attrNameLst>
                                      </p:cBhvr>
                                      <p:to>
                                        <p:strVal val="visible"/>
                                      </p:to>
                                    </p:set>
                                    <p:anim calcmode="lin" valueType="num">
                                      <p:cBhvr>
                                        <p:cTn id="7" dur="2000" fill="hold"/>
                                        <p:tgtEl>
                                          <p:spTgt spid="99">
                                            <p:bg/>
                                          </p:spTgt>
                                        </p:tgtEl>
                                        <p:attrNameLst>
                                          <p:attrName>ppt_x</p:attrName>
                                        </p:attrNameLst>
                                      </p:cBhvr>
                                      <p:tavLst>
                                        <p:tav tm="0">
                                          <p:val>
                                            <p:strVal val="0-#ppt_w/2"/>
                                          </p:val>
                                        </p:tav>
                                        <p:tav tm="100000">
                                          <p:val>
                                            <p:strVal val="#ppt_x"/>
                                          </p:val>
                                        </p:tav>
                                      </p:tavLst>
                                    </p:anim>
                                    <p:anim calcmode="lin" valueType="num">
                                      <p:cBhvr>
                                        <p:cTn id="8" dur="2000" fill="hold"/>
                                        <p:tgtEl>
                                          <p:spTgt spid="99">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99">
                                            <p:txEl>
                                              <p:pRg st="0" end="0"/>
                                            </p:txEl>
                                          </p:spTgt>
                                        </p:tgtEl>
                                        <p:attrNameLst>
                                          <p:attrName>style.visibility</p:attrName>
                                        </p:attrNameLst>
                                      </p:cBhvr>
                                      <p:to>
                                        <p:strVal val="visible"/>
                                      </p:to>
                                    </p:set>
                                    <p:anim calcmode="lin" valueType="num">
                                      <p:cBhvr>
                                        <p:cTn id="11" dur="2000" fill="hold"/>
                                        <p:tgtEl>
                                          <p:spTgt spid="99">
                                            <p:txEl>
                                              <p:pRg st="0" end="0"/>
                                            </p:txEl>
                                          </p:spTgt>
                                        </p:tgtEl>
                                        <p:attrNameLst>
                                          <p:attrName>ppt_x</p:attrName>
                                        </p:attrNameLst>
                                      </p:cBhvr>
                                      <p:tavLst>
                                        <p:tav tm="0">
                                          <p:val>
                                            <p:strVal val="0-#ppt_w/2"/>
                                          </p:val>
                                        </p:tav>
                                        <p:tav tm="100000">
                                          <p:val>
                                            <p:strVal val="#ppt_x"/>
                                          </p:val>
                                        </p:tav>
                                      </p:tavLst>
                                    </p:anim>
                                    <p:anim calcmode="lin" valueType="num">
                                      <p:cBhvr>
                                        <p:cTn id="12" dur="2000" fill="hold"/>
                                        <p:tgtEl>
                                          <p:spTgt spid="9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Class="entr" nodeType="afterEffect" presetSubtype="5" presetID="3" grpId="2" fill="hold">
                                  <p:stCondLst>
                                    <p:cond delay="0"/>
                                  </p:stCondLst>
                                  <p:iterate type="el" backwards="0">
                                    <p:tmAbs val="0"/>
                                  </p:iterate>
                                  <p:childTnLst>
                                    <p:set>
                                      <p:cBhvr>
                                        <p:cTn id="15" fill="hold"/>
                                        <p:tgtEl>
                                          <p:spTgt spid="100"/>
                                        </p:tgtEl>
                                        <p:attrNameLst>
                                          <p:attrName>style.visibility</p:attrName>
                                        </p:attrNameLst>
                                      </p:cBhvr>
                                      <p:to>
                                        <p:strVal val="visible"/>
                                      </p:to>
                                    </p:set>
                                    <p:animEffect filter="blinds(vertical)" transition="in">
                                      <p:cBhvr>
                                        <p:cTn id="16" dur="1000"/>
                                        <p:tgtEl>
                                          <p:spTgt spid="100"/>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 grpId="3" fill="hold">
                                  <p:stCondLst>
                                    <p:cond delay="0"/>
                                  </p:stCondLst>
                                  <p:iterate type="el" backwards="0">
                                    <p:tmAbs val="0"/>
                                  </p:iterate>
                                  <p:childTnLst>
                                    <p:set>
                                      <p:cBhvr>
                                        <p:cTn id="20" fill="hold"/>
                                        <p:tgtEl>
                                          <p:spTgt spid="104">
                                            <p:bg/>
                                          </p:spTgt>
                                        </p:tgtEl>
                                        <p:attrNameLst>
                                          <p:attrName>style.visibility</p:attrName>
                                        </p:attrNameLst>
                                      </p:cBhvr>
                                      <p:to>
                                        <p:strVal val="visible"/>
                                      </p:to>
                                    </p:set>
                                    <p:anim calcmode="lin" valueType="num">
                                      <p:cBhvr>
                                        <p:cTn id="21" dur="2000" fill="hold"/>
                                        <p:tgtEl>
                                          <p:spTgt spid="104">
                                            <p:bg/>
                                          </p:spTgt>
                                        </p:tgtEl>
                                        <p:attrNameLst>
                                          <p:attrName>ppt_x</p:attrName>
                                        </p:attrNameLst>
                                      </p:cBhvr>
                                      <p:tavLst>
                                        <p:tav tm="0">
                                          <p:val>
                                            <p:strVal val="0-#ppt_w/2"/>
                                          </p:val>
                                        </p:tav>
                                        <p:tav tm="100000">
                                          <p:val>
                                            <p:strVal val="#ppt_x"/>
                                          </p:val>
                                        </p:tav>
                                      </p:tavLst>
                                    </p:anim>
                                    <p:anim calcmode="lin" valueType="num">
                                      <p:cBhvr>
                                        <p:cTn id="22" dur="2000" fill="hold"/>
                                        <p:tgtEl>
                                          <p:spTgt spid="104">
                                            <p:bg/>
                                          </p:spTgt>
                                        </p:tgtEl>
                                        <p:attrNameLst>
                                          <p:attrName>ppt_y</p:attrName>
                                        </p:attrNameLst>
                                      </p:cBhvr>
                                      <p:tavLst>
                                        <p:tav tm="0">
                                          <p:val>
                                            <p:strVal val="#ppt_y"/>
                                          </p:val>
                                        </p:tav>
                                        <p:tav tm="100000">
                                          <p:val>
                                            <p:strVal val="#ppt_y"/>
                                          </p:val>
                                        </p:tav>
                                      </p:tavLst>
                                    </p:anim>
                                  </p:childTnLst>
                                </p:cTn>
                              </p:par>
                              <p:par>
                                <p:cTn id="23" presetClass="entr" nodeType="withEffect" presetSubtype="8" presetID="2" grpId="3" fill="hold">
                                  <p:stCondLst>
                                    <p:cond delay="0"/>
                                  </p:stCondLst>
                                  <p:iterate type="el" backwards="0">
                                    <p:tmAbs val="0"/>
                                  </p:iterate>
                                  <p:childTnLst>
                                    <p:set>
                                      <p:cBhvr>
                                        <p:cTn id="24" fill="hold"/>
                                        <p:tgtEl>
                                          <p:spTgt spid="104">
                                            <p:txEl>
                                              <p:pRg st="0" end="0"/>
                                            </p:txEl>
                                          </p:spTgt>
                                        </p:tgtEl>
                                        <p:attrNameLst>
                                          <p:attrName>style.visibility</p:attrName>
                                        </p:attrNameLst>
                                      </p:cBhvr>
                                      <p:to>
                                        <p:strVal val="visible"/>
                                      </p:to>
                                    </p:set>
                                    <p:anim calcmode="lin" valueType="num">
                                      <p:cBhvr>
                                        <p:cTn id="25" dur="20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p:cTn id="26" dur="2000" fill="hold"/>
                                        <p:tgtEl>
                                          <p:spTgt spid="104">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Class="entr" nodeType="afterEffect" presetSubtype="8" presetID="2" grpId="3" fill="hold">
                                  <p:stCondLst>
                                    <p:cond delay="0"/>
                                  </p:stCondLst>
                                  <p:iterate type="el" backwards="0">
                                    <p:tmAbs val="0"/>
                                  </p:iterate>
                                  <p:childTnLst>
                                    <p:set>
                                      <p:cBhvr>
                                        <p:cTn id="29" fill="hold"/>
                                        <p:tgtEl>
                                          <p:spTgt spid="104">
                                            <p:txEl>
                                              <p:pRg st="1" end="1"/>
                                            </p:txEl>
                                          </p:spTgt>
                                        </p:tgtEl>
                                        <p:attrNameLst>
                                          <p:attrName>style.visibility</p:attrName>
                                        </p:attrNameLst>
                                      </p:cBhvr>
                                      <p:to>
                                        <p:strVal val="visible"/>
                                      </p:to>
                                    </p:set>
                                    <p:anim calcmode="lin" valueType="num">
                                      <p:cBhvr>
                                        <p:cTn id="30" dur="2000" fill="hold"/>
                                        <p:tgtEl>
                                          <p:spTgt spid="104">
                                            <p:txEl>
                                              <p:pRg st="1" end="1"/>
                                            </p:txEl>
                                          </p:spTgt>
                                        </p:tgtEl>
                                        <p:attrNameLst>
                                          <p:attrName>ppt_x</p:attrName>
                                        </p:attrNameLst>
                                      </p:cBhvr>
                                      <p:tavLst>
                                        <p:tav tm="0">
                                          <p:val>
                                            <p:strVal val="0-#ppt_w/2"/>
                                          </p:val>
                                        </p:tav>
                                        <p:tav tm="100000">
                                          <p:val>
                                            <p:strVal val="#ppt_x"/>
                                          </p:val>
                                        </p:tav>
                                      </p:tavLst>
                                    </p:anim>
                                    <p:anim calcmode="lin" valueType="num">
                                      <p:cBhvr>
                                        <p:cTn id="31" dur="2000" fill="hold"/>
                                        <p:tgtEl>
                                          <p:spTgt spid="1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32" presetID="4" grpId="4" fill="hold">
                                  <p:stCondLst>
                                    <p:cond delay="0"/>
                                  </p:stCondLst>
                                  <p:iterate type="el" backwards="0">
                                    <p:tmAbs val="0"/>
                                  </p:iterate>
                                  <p:childTnLst>
                                    <p:set>
                                      <p:cBhvr>
                                        <p:cTn id="35" fill="hold"/>
                                        <p:tgtEl>
                                          <p:spTgt spid="103"/>
                                        </p:tgtEl>
                                        <p:attrNameLst>
                                          <p:attrName>style.visibility</p:attrName>
                                        </p:attrNameLst>
                                      </p:cBhvr>
                                      <p:to>
                                        <p:strVal val="visible"/>
                                      </p:to>
                                    </p:set>
                                    <p:animEffect filter="box(out)" transition="in">
                                      <p:cBhvr>
                                        <p:cTn id="36"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4" grpId="3"/>
      <p:bldP build="whole" bldLvl="1" animBg="1" rev="0" advAuto="0" spid="103" grpId="4"/>
      <p:bldP build="p" bldLvl="5" animBg="1" rev="0" advAuto="0" spid="99" grpId="1"/>
      <p:bldP build="whole" bldLvl="1" animBg="1" rev="0" advAuto="0" spid="100" grpId="2"/>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